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3.xml" ContentType="application/vnd.openxmlformats-officedocument.theme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17"/>
  </p:notesMasterIdLst>
  <p:sldIdLst>
    <p:sldId id="526" r:id="rId6"/>
    <p:sldId id="298" r:id="rId7"/>
    <p:sldId id="290" r:id="rId8"/>
    <p:sldId id="535" r:id="rId9"/>
    <p:sldId id="556" r:id="rId10"/>
    <p:sldId id="542" r:id="rId11"/>
    <p:sldId id="306" r:id="rId12"/>
    <p:sldId id="554" r:id="rId13"/>
    <p:sldId id="525" r:id="rId14"/>
    <p:sldId id="518" r:id="rId15"/>
    <p:sldId id="256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slide" Target="../slides/slide11.xml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2.jpeg"/><Relationship Id="rId7" Type="http://schemas.openxmlformats.org/officeDocument/2006/relationships/image" Target="../media/image44.png"/><Relationship Id="rId12" Type="http://schemas.openxmlformats.org/officeDocument/2006/relationships/image" Target="../media/image50.png"/><Relationship Id="rId2" Type="http://schemas.openxmlformats.org/officeDocument/2006/relationships/image" Target="../media/image51.jpeg"/><Relationship Id="rId1" Type="http://schemas.openxmlformats.org/officeDocument/2006/relationships/image" Target="../media/image42.png"/><Relationship Id="rId6" Type="http://schemas.openxmlformats.org/officeDocument/2006/relationships/image" Target="../media/image43.pn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53.png"/><Relationship Id="rId9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1714B-D347-4827-9F96-E00DFBE90995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A408DF2-82D7-4833-9E9B-E482D6B3BA04}">
      <dgm:prSet phldrT="[Text]"/>
      <dgm:spPr>
        <a:xfrm>
          <a:off x="1917540" y="1674369"/>
          <a:ext cx="1174063" cy="1007868"/>
        </a:xfr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b="1" dirty="0">
              <a:solidFill>
                <a:srgbClr val="FFFFFF"/>
              </a:solidFill>
              <a:latin typeface="Rajdhani (Textkörper)"/>
              <a:ea typeface="+mn-ea"/>
              <a:cs typeface="+mn-cs"/>
            </a:rPr>
            <a:t>Newsletter, LinkedIn, Andugo.io</a:t>
          </a:r>
        </a:p>
      </dgm:t>
    </dgm:pt>
    <dgm:pt modelId="{1EB30420-DD47-464E-B70B-9479EFA272E4}" type="parTrans" cxnId="{03626733-1B80-4360-92B2-F697A0E9E145}">
      <dgm:prSet/>
      <dgm:spPr/>
      <dgm:t>
        <a:bodyPr/>
        <a:lstStyle/>
        <a:p>
          <a:endParaRPr lang="de-DE"/>
        </a:p>
      </dgm:t>
    </dgm:pt>
    <dgm:pt modelId="{E4613755-A24C-4019-BE07-F6506FC08B8D}" type="sibTrans" cxnId="{03626733-1B80-4360-92B2-F697A0E9E145}">
      <dgm:prSet/>
      <dgm:spPr>
        <a:xfrm>
          <a:off x="907433" y="1117558"/>
          <a:ext cx="1174063" cy="1007868"/>
        </a:xfr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  <dgm:t>
        <a:bodyPr/>
        <a:lstStyle/>
        <a:p>
          <a:endParaRPr lang="de-DE"/>
        </a:p>
      </dgm:t>
    </dgm:pt>
    <dgm:pt modelId="{35DD8D93-5981-4F07-A526-CAB836D3C240}">
      <dgm:prSet phldrT="[Text]" custT="1"/>
      <dgm:spPr>
        <a:xfrm>
          <a:off x="5957141" y="1685191"/>
          <a:ext cx="1174063" cy="1007868"/>
        </a:xfr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150" b="1" dirty="0">
              <a:solidFill>
                <a:srgbClr val="FFFFFF"/>
              </a:solidFill>
              <a:latin typeface="Rajdhani (Textkörper)"/>
              <a:ea typeface="+mn-ea"/>
              <a:cs typeface="+mn-cs"/>
            </a:rPr>
            <a:t>Aus Wissenschaft und Forschung</a:t>
          </a:r>
        </a:p>
      </dgm:t>
    </dgm:pt>
    <dgm:pt modelId="{354820D2-015C-4306-A825-9669FED49A90}" type="parTrans" cxnId="{952C0B77-3093-4913-9CBD-263AE1444A6D}">
      <dgm:prSet/>
      <dgm:spPr/>
      <dgm:t>
        <a:bodyPr/>
        <a:lstStyle/>
        <a:p>
          <a:endParaRPr lang="de-DE"/>
        </a:p>
      </dgm:t>
    </dgm:pt>
    <dgm:pt modelId="{B9915ABA-837B-4C9D-9F8B-18ABE503DEEC}" type="sibTrans" cxnId="{952C0B77-3093-4913-9CBD-263AE1444A6D}">
      <dgm:prSet/>
      <dgm:spPr>
        <a:xfrm>
          <a:off x="4947035" y="2237083"/>
          <a:ext cx="1174063" cy="1007868"/>
        </a:xfr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rgbClr val="006860"/>
          </a:solidFill>
          <a:prstDash val="solid"/>
          <a:miter lim="800000"/>
        </a:ln>
        <a:effectLst/>
      </dgm:spPr>
      <dgm:t>
        <a:bodyPr/>
        <a:lstStyle/>
        <a:p>
          <a:endParaRPr lang="de-DE"/>
        </a:p>
      </dgm:t>
    </dgm:pt>
    <dgm:pt modelId="{B56519B2-777A-4EC1-975F-4A5F101579CB}">
      <dgm:prSet phldrT="[Text]" custT="1"/>
      <dgm:spPr>
        <a:xfrm>
          <a:off x="2926822" y="2230689"/>
          <a:ext cx="1174063" cy="1007868"/>
        </a:xfr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200" b="1" u="none" dirty="0">
              <a:solidFill>
                <a:schemeClr val="bg1"/>
              </a:solidFill>
              <a:latin typeface="Rajdhani (Textkörper)"/>
              <a:ea typeface="+mn-ea"/>
              <a:cs typeface="+mn-cs"/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Batterie-Innovation im Rampenlicht</a:t>
          </a:r>
          <a:endParaRPr lang="de-DE" sz="1200" b="1" u="none" dirty="0">
            <a:solidFill>
              <a:schemeClr val="bg1"/>
            </a:solidFill>
            <a:latin typeface="Rajdhani (Textkörper)"/>
            <a:ea typeface="+mn-ea"/>
            <a:cs typeface="+mn-cs"/>
          </a:endParaRPr>
        </a:p>
      </dgm:t>
    </dgm:pt>
    <dgm:pt modelId="{ED43653F-46AD-43D7-BCB7-C92DEC81AF82}" type="parTrans" cxnId="{18D7C6AC-C181-49D5-BAD0-9F06B5E19BB3}">
      <dgm:prSet/>
      <dgm:spPr/>
      <dgm:t>
        <a:bodyPr/>
        <a:lstStyle/>
        <a:p>
          <a:endParaRPr lang="de-DE"/>
        </a:p>
      </dgm:t>
    </dgm:pt>
    <dgm:pt modelId="{FB175FF6-8AC0-45AB-9776-89D04CE2BD55}" type="sibTrans" cxnId="{18D7C6AC-C181-49D5-BAD0-9F06B5E19BB3}">
      <dgm:prSet/>
      <dgm:spPr>
        <a:xfrm>
          <a:off x="1908650" y="2786932"/>
          <a:ext cx="1174063" cy="1007868"/>
        </a:xfr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endParaRPr lang="de-DE"/>
        </a:p>
      </dgm:t>
    </dgm:pt>
    <dgm:pt modelId="{0D618119-EA24-4113-96E1-649BB5E09753}">
      <dgm:prSet custT="1"/>
      <dgm:spPr>
        <a:xfrm>
          <a:off x="4947035" y="10821"/>
          <a:ext cx="1174063" cy="1007868"/>
        </a:xfr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300" b="1" dirty="0">
              <a:solidFill>
                <a:srgbClr val="FFFFFF"/>
              </a:solidFill>
              <a:latin typeface="Rajdhani (Textkörper)"/>
              <a:ea typeface="+mn-ea"/>
              <a:cs typeface="+mn-cs"/>
            </a:rPr>
            <a:t>Kongress</a:t>
          </a:r>
        </a:p>
      </dgm:t>
    </dgm:pt>
    <dgm:pt modelId="{CCA5E9CB-EADE-44B3-8FDA-34B3DF227BA2}" type="parTrans" cxnId="{DD97F7D7-F9F5-462C-A8DF-54E9D299CAD1}">
      <dgm:prSet/>
      <dgm:spPr/>
      <dgm:t>
        <a:bodyPr/>
        <a:lstStyle/>
        <a:p>
          <a:endParaRPr lang="de-DE"/>
        </a:p>
      </dgm:t>
    </dgm:pt>
    <dgm:pt modelId="{FF01BB7B-5690-484F-B1AF-7602736B19E3}" type="sibTrans" cxnId="{DD97F7D7-F9F5-462C-A8DF-54E9D299CAD1}">
      <dgm:prSet/>
      <dgm:spPr>
        <a:xfrm>
          <a:off x="5957141" y="573043"/>
          <a:ext cx="1174063" cy="1007868"/>
        </a:xfr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endParaRPr lang="de-DE"/>
        </a:p>
      </dgm:t>
    </dgm:pt>
    <dgm:pt modelId="{84A8DFF5-3AE8-43E5-9070-6DB5954E6A0F}">
      <dgm:prSet phldrT="[Text]" custT="1"/>
      <dgm:spPr>
        <a:xfrm>
          <a:off x="6962304" y="2249872"/>
          <a:ext cx="1174063" cy="1007868"/>
        </a:xfr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300" b="1" u="sng" dirty="0">
              <a:solidFill>
                <a:schemeClr val="bg1"/>
              </a:solidFill>
              <a:latin typeface="Rajdhani (Textkörper)"/>
              <a:ea typeface="+mn-ea"/>
              <a:cs typeface="+mn-cs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Innovation Challenges</a:t>
          </a:r>
          <a:endParaRPr lang="de-DE" sz="1300" b="1" u="sng" dirty="0">
            <a:solidFill>
              <a:schemeClr val="bg1"/>
            </a:solidFill>
            <a:latin typeface="Rajdhani (Textkörper)"/>
            <a:ea typeface="+mn-ea"/>
            <a:cs typeface="+mn-cs"/>
          </a:endParaRPr>
        </a:p>
      </dgm:t>
    </dgm:pt>
    <dgm:pt modelId="{E16657B1-2C9C-4959-940A-D1E27E673322}" type="parTrans" cxnId="{4BF453D7-F34A-43A6-8778-BAFC3A18616F}">
      <dgm:prSet/>
      <dgm:spPr/>
      <dgm:t>
        <a:bodyPr/>
        <a:lstStyle/>
        <a:p>
          <a:endParaRPr lang="de-DE"/>
        </a:p>
      </dgm:t>
    </dgm:pt>
    <dgm:pt modelId="{E61D2C45-94BD-4698-834C-E6DC912E85FF}" type="sibTrans" cxnId="{4BF453D7-F34A-43A6-8778-BAFC3A18616F}">
      <dgm:prSet/>
      <dgm:spPr>
        <a:xfrm>
          <a:off x="5952198" y="2801765"/>
          <a:ext cx="1174063" cy="1007868"/>
        </a:xfr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endParaRPr lang="de-DE"/>
        </a:p>
      </dgm:t>
    </dgm:pt>
    <dgm:pt modelId="{DD1D5D6D-B271-4F5D-BC27-173F02FD30DD}">
      <dgm:prSet phldrT="[Text]" custT="1"/>
      <dgm:spPr>
        <a:xfrm>
          <a:off x="6966424" y="21642"/>
          <a:ext cx="1174063" cy="1007868"/>
        </a:xfr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300" b="1" u="sng" dirty="0">
              <a:solidFill>
                <a:schemeClr val="bg1"/>
              </a:solidFill>
              <a:latin typeface="Rajdhani (Textkörper)"/>
              <a:ea typeface="+mn-ea"/>
              <a:cs typeface="+mn-cs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Planspiel</a:t>
          </a:r>
          <a:endParaRPr lang="de-DE" sz="1300" b="1" u="sng" dirty="0">
            <a:solidFill>
              <a:schemeClr val="bg1"/>
            </a:solidFill>
            <a:latin typeface="Rajdhani (Textkörper)"/>
            <a:ea typeface="+mn-ea"/>
            <a:cs typeface="+mn-cs"/>
          </a:endParaRPr>
        </a:p>
      </dgm:t>
    </dgm:pt>
    <dgm:pt modelId="{3988EE32-BDA1-40DB-BCFB-42B0C5C8D3D6}" type="parTrans" cxnId="{90376841-ABDB-4C38-92DC-4C5AD34498DB}">
      <dgm:prSet/>
      <dgm:spPr/>
      <dgm:t>
        <a:bodyPr/>
        <a:lstStyle/>
        <a:p>
          <a:endParaRPr lang="de-DE"/>
        </a:p>
      </dgm:t>
    </dgm:pt>
    <dgm:pt modelId="{1CCDA2B3-E3BC-4942-A9B9-C635CE0DEFB3}" type="sibTrans" cxnId="{90376841-ABDB-4C38-92DC-4C5AD34498DB}">
      <dgm:prSet/>
      <dgm:spPr>
        <a:xfrm>
          <a:off x="6966424" y="1134282"/>
          <a:ext cx="1174063" cy="1007868"/>
        </a:xfr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endParaRPr lang="de-DE"/>
        </a:p>
      </dgm:t>
    </dgm:pt>
    <dgm:pt modelId="{623CBB7F-6874-401E-A4F9-11CE0E13A5F7}">
      <dgm:prSet phldrT="[Text]"/>
      <dgm:spPr>
        <a:xfrm>
          <a:off x="3932809" y="2795371"/>
          <a:ext cx="1174063" cy="1007868"/>
        </a:xfr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b="1" dirty="0">
              <a:solidFill>
                <a:srgbClr val="FFFFFF"/>
              </a:solidFill>
              <a:latin typeface="Rajdhani (Textkörper)"/>
              <a:ea typeface="+mn-ea"/>
              <a:cs typeface="+mn-cs"/>
            </a:rPr>
            <a:t>Informations-Veranstaltungen</a:t>
          </a:r>
        </a:p>
      </dgm:t>
    </dgm:pt>
    <dgm:pt modelId="{1052D383-5DA4-4A5B-B5E7-4CE1C57ABFA1}" type="parTrans" cxnId="{74021C82-002D-4543-B022-16CE3B6F6FB5}">
      <dgm:prSet/>
      <dgm:spPr/>
      <dgm:t>
        <a:bodyPr/>
        <a:lstStyle/>
        <a:p>
          <a:endParaRPr lang="de-DE"/>
        </a:p>
      </dgm:t>
    </dgm:pt>
    <dgm:pt modelId="{E1C2356D-2FF4-4EB5-AB44-606FB1D33796}" type="sibTrans" cxnId="{74021C82-002D-4543-B022-16CE3B6F6FB5}">
      <dgm:prSet/>
      <dgm:spPr>
        <a:xfrm>
          <a:off x="2922703" y="3347263"/>
          <a:ext cx="1174063" cy="1007868"/>
        </a:xfrm>
        <a:blipFill rotWithShape="1">
          <a:blip xmlns:r="http://schemas.openxmlformats.org/officeDocument/2006/relationships" r:embed="rId8"/>
          <a:srcRect/>
          <a:stretch>
            <a:fillRect l="-23000" r="-23000"/>
          </a:stretch>
        </a:blip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endParaRPr lang="de-DE"/>
        </a:p>
      </dgm:t>
    </dgm:pt>
    <dgm:pt modelId="{2356D8C7-E1C5-440A-9547-A5D43B1407A0}">
      <dgm:prSet phldrT="[Text]" custT="1"/>
      <dgm:spPr>
        <a:xfrm>
          <a:off x="5949726" y="3910961"/>
          <a:ext cx="1174063" cy="1007868"/>
        </a:xfr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300" b="1" dirty="0">
              <a:solidFill>
                <a:srgbClr val="FFFFFF"/>
              </a:solidFill>
              <a:latin typeface="Rajdhani (Textkörper)"/>
              <a:ea typeface="+mn-ea"/>
              <a:cs typeface="+mn-cs"/>
            </a:rPr>
            <a:t> TraWeBa auf Messen</a:t>
          </a:r>
        </a:p>
      </dgm:t>
    </dgm:pt>
    <dgm:pt modelId="{B48A09A9-BD4B-4DDC-A55D-FAFC5FF9A930}" type="parTrans" cxnId="{D1C91357-F31D-43D6-BBBB-6EBC2A0F1AFE}">
      <dgm:prSet/>
      <dgm:spPr/>
      <dgm:t>
        <a:bodyPr/>
        <a:lstStyle/>
        <a:p>
          <a:endParaRPr lang="de-DE"/>
        </a:p>
      </dgm:t>
    </dgm:pt>
    <dgm:pt modelId="{B21488A3-2E14-4663-A6D7-332229403C56}" type="sibTrans" cxnId="{D1C91357-F31D-43D6-BBBB-6EBC2A0F1AFE}">
      <dgm:prSet/>
      <dgm:spPr>
        <a:xfrm>
          <a:off x="4939620" y="3352674"/>
          <a:ext cx="1174063" cy="1007868"/>
        </a:xfr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endParaRPr lang="de-DE"/>
        </a:p>
      </dgm:t>
    </dgm:pt>
    <dgm:pt modelId="{909291DF-81DE-4221-9212-A8FF12CC2D02}">
      <dgm:prSet phldrT="[Text]" custT="1"/>
      <dgm:spPr>
        <a:xfrm>
          <a:off x="6963128" y="3364479"/>
          <a:ext cx="1174063" cy="1007868"/>
        </a:xfr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endParaRPr lang="de-DE"/>
        </a:p>
      </dgm:t>
    </dgm:pt>
    <dgm:pt modelId="{E77BAD2B-1441-43D6-80BF-36E72BD98C8B}" type="parTrans" cxnId="{608761B1-55C6-41F8-8686-1C2B70FF54A0}">
      <dgm:prSet/>
      <dgm:spPr/>
      <dgm:t>
        <a:bodyPr/>
        <a:lstStyle/>
        <a:p>
          <a:endParaRPr lang="de-DE"/>
        </a:p>
      </dgm:t>
    </dgm:pt>
    <dgm:pt modelId="{B14172E0-8517-4D12-B967-9E2C316264D6}" type="sibTrans" cxnId="{608761B1-55C6-41F8-8686-1C2B70FF54A0}">
      <dgm:prSet/>
      <dgm:spPr>
        <a:xfrm>
          <a:off x="7972410" y="2812586"/>
          <a:ext cx="1174063" cy="1007868"/>
        </a:xfrm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endParaRPr lang="de-DE"/>
        </a:p>
      </dgm:t>
    </dgm:pt>
    <dgm:pt modelId="{613177D6-BC70-4E91-B7BC-D009BF2F1034}">
      <dgm:prSet phldrT="[Text]" custT="1"/>
      <dgm:spPr>
        <a:solidFill>
          <a:srgbClr val="003968"/>
        </a:solidFill>
        <a:ln>
          <a:solidFill>
            <a:schemeClr val="bg1"/>
          </a:solidFill>
        </a:ln>
      </dgm:spPr>
      <dgm:t>
        <a:bodyPr/>
        <a:lstStyle/>
        <a:p>
          <a:r>
            <a:rPr lang="de-DE" sz="1300" b="1" dirty="0">
              <a:latin typeface="Rajdhani (Textkörper)"/>
            </a:rPr>
            <a:t>Digitale Zusammenarbeit</a:t>
          </a:r>
        </a:p>
      </dgm:t>
    </dgm:pt>
    <dgm:pt modelId="{6744553F-0A2B-4034-8446-431C304A066C}" type="parTrans" cxnId="{C65B8153-D665-4EF9-B149-57EF53CEEB7C}">
      <dgm:prSet/>
      <dgm:spPr/>
      <dgm:t>
        <a:bodyPr/>
        <a:lstStyle/>
        <a:p>
          <a:endParaRPr lang="de-DE"/>
        </a:p>
      </dgm:t>
    </dgm:pt>
    <dgm:pt modelId="{1F28318B-3FE9-46BE-A77E-C4392B0AEB7D}" type="sibTrans" cxnId="{C65B8153-D665-4EF9-B149-57EF53CEEB7C}">
      <dgm:prSet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de-DE"/>
        </a:p>
      </dgm:t>
    </dgm:pt>
    <dgm:pt modelId="{8F87B855-871E-40FF-98AD-24178C5D46D7}">
      <dgm:prSet phldrT="[Text]" custT="1"/>
      <dgm:spPr>
        <a:solidFill>
          <a:srgbClr val="00AC85"/>
        </a:solidFill>
        <a:ln>
          <a:solidFill>
            <a:schemeClr val="bg1"/>
          </a:solidFill>
        </a:ln>
      </dgm:spPr>
      <dgm:t>
        <a:bodyPr/>
        <a:lstStyle/>
        <a:p>
          <a:endParaRPr lang="de-DE"/>
        </a:p>
      </dgm:t>
    </dgm:pt>
    <dgm:pt modelId="{75A39877-B43D-4497-87A0-CB3540977020}" type="parTrans" cxnId="{68B22617-61FC-4FF8-8CFA-7753BA3336F0}">
      <dgm:prSet/>
      <dgm:spPr/>
      <dgm:t>
        <a:bodyPr/>
        <a:lstStyle/>
        <a:p>
          <a:endParaRPr lang="de-DE"/>
        </a:p>
      </dgm:t>
    </dgm:pt>
    <dgm:pt modelId="{751D2F9D-0F0E-45AC-BBDD-E4AB519B324F}" type="sibTrans" cxnId="{68B22617-61FC-4FF8-8CFA-7753BA3336F0}">
      <dgm:prSet/>
      <dgm:spPr>
        <a:ln>
          <a:solidFill>
            <a:srgbClr val="FFFFFF"/>
          </a:solidFill>
        </a:ln>
      </dgm:spPr>
      <dgm:t>
        <a:bodyPr/>
        <a:lstStyle/>
        <a:p>
          <a:endParaRPr lang="de-DE"/>
        </a:p>
      </dgm:t>
    </dgm:pt>
    <dgm:pt modelId="{9701703E-EE21-4530-B1F8-D9992849E29B}">
      <dgm:prSet phldrT="[Text]" custT="1"/>
      <dgm:spPr>
        <a:solidFill>
          <a:srgbClr val="00AC85"/>
        </a:solidFill>
        <a:ln>
          <a:solidFill>
            <a:schemeClr val="bg1"/>
          </a:solidFill>
        </a:ln>
      </dgm:spPr>
      <dgm:t>
        <a:bodyPr/>
        <a:lstStyle/>
        <a:p>
          <a:endParaRPr lang="de-DE"/>
        </a:p>
      </dgm:t>
    </dgm:pt>
    <dgm:pt modelId="{5A1D55CE-E170-4E48-88B9-4FDC333916A5}" type="parTrans" cxnId="{81476A7D-8CF8-4FCC-A49D-AB210B278F45}">
      <dgm:prSet/>
      <dgm:spPr/>
      <dgm:t>
        <a:bodyPr/>
        <a:lstStyle/>
        <a:p>
          <a:endParaRPr lang="de-DE"/>
        </a:p>
      </dgm:t>
    </dgm:pt>
    <dgm:pt modelId="{DFF3E9A2-65A3-4438-A030-1DE6AFA5B080}" type="sibTrans" cxnId="{81476A7D-8CF8-4FCC-A49D-AB210B278F45}">
      <dgm:prSet/>
      <dgm:spPr>
        <a:ln>
          <a:solidFill>
            <a:srgbClr val="FFFFFF"/>
          </a:solidFill>
        </a:ln>
      </dgm:spPr>
      <dgm:t>
        <a:bodyPr/>
        <a:lstStyle/>
        <a:p>
          <a:endParaRPr lang="de-DE"/>
        </a:p>
      </dgm:t>
    </dgm:pt>
    <dgm:pt modelId="{7F696357-C0E5-4214-8290-29DDCB06D5D0}">
      <dgm:prSet custT="1"/>
      <dgm:spPr>
        <a:xfrm>
          <a:off x="2927646" y="1114114"/>
          <a:ext cx="1174063" cy="1007868"/>
        </a:xfr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300" b="1" dirty="0">
              <a:solidFill>
                <a:srgbClr val="FFFFFF"/>
              </a:solidFill>
              <a:latin typeface="Rajdhani"/>
              <a:ea typeface="+mn-ea"/>
              <a:cs typeface="+mn-cs"/>
            </a:rPr>
            <a:t>Zellchemie</a:t>
          </a:r>
        </a:p>
      </dgm:t>
    </dgm:pt>
    <dgm:pt modelId="{7E2FF3FA-FD33-4C18-873E-CAD643E7BAFC}" type="parTrans" cxnId="{2403BBE9-DB98-4A52-9711-ABC578A1AAE5}">
      <dgm:prSet/>
      <dgm:spPr/>
      <dgm:t>
        <a:bodyPr/>
        <a:lstStyle/>
        <a:p>
          <a:endParaRPr lang="de-DE"/>
        </a:p>
      </dgm:t>
    </dgm:pt>
    <dgm:pt modelId="{851B0708-93ED-42A9-BADA-49DEC9D7DCFF}" type="sibTrans" cxnId="{2403BBE9-DB98-4A52-9711-ABC578A1AAE5}">
      <dgm:prSet/>
      <dgm:spPr>
        <a:xfrm>
          <a:off x="3936928" y="1672402"/>
          <a:ext cx="1174063" cy="1007868"/>
        </a:xfrm>
        <a:blipFill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endParaRPr lang="de-DE"/>
        </a:p>
      </dgm:t>
    </dgm:pt>
    <dgm:pt modelId="{A27F1CD9-A499-41E8-B62D-160E29F287FD}">
      <dgm:prSet custT="1"/>
      <dgm:spPr>
        <a:xfrm>
          <a:off x="1917540" y="560254"/>
          <a:ext cx="1174063" cy="1007868"/>
        </a:xfr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300" b="1" dirty="0">
              <a:solidFill>
                <a:srgbClr val="FFFFFF"/>
              </a:solidFill>
              <a:latin typeface="Rajdhani"/>
              <a:ea typeface="+mn-ea"/>
              <a:cs typeface="+mn-cs"/>
            </a:rPr>
            <a:t>Recycling</a:t>
          </a:r>
        </a:p>
      </dgm:t>
    </dgm:pt>
    <dgm:pt modelId="{E2BC5B38-2DBF-4A45-A56E-6C5FE1739A0A}" type="parTrans" cxnId="{6B10B202-CA4B-4F9B-9359-D25FB2FAA40C}">
      <dgm:prSet/>
      <dgm:spPr/>
      <dgm:t>
        <a:bodyPr/>
        <a:lstStyle/>
        <a:p>
          <a:endParaRPr lang="de-DE"/>
        </a:p>
      </dgm:t>
    </dgm:pt>
    <dgm:pt modelId="{8696537A-64D0-449B-BBCA-67F64D7BBB24}" type="sibTrans" cxnId="{6B10B202-CA4B-4F9B-9359-D25FB2FAA40C}">
      <dgm:prSet/>
      <dgm:spPr>
        <a:xfrm>
          <a:off x="2927646" y="0"/>
          <a:ext cx="1174063" cy="1007868"/>
        </a:xfrm>
        <a:blipFill rotWithShape="1"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endParaRPr lang="de-DE"/>
        </a:p>
      </dgm:t>
    </dgm:pt>
    <dgm:pt modelId="{FE905899-8C68-45E6-9A3C-33328194209B}">
      <dgm:prSet custT="1"/>
      <dgm:spPr>
        <a:xfrm>
          <a:off x="3936928" y="558287"/>
          <a:ext cx="1174063" cy="1007868"/>
        </a:xfr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300" b="1" u="none" dirty="0">
              <a:solidFill>
                <a:srgbClr val="FFFFFF"/>
              </a:solidFill>
              <a:latin typeface="Rajdhani"/>
              <a:ea typeface="+mn-ea"/>
              <a:cs typeface="+mn-cs"/>
            </a:rPr>
            <a:t>Batterie-pass</a:t>
          </a:r>
        </a:p>
      </dgm:t>
    </dgm:pt>
    <dgm:pt modelId="{88D8C287-0AF8-4130-9DD4-33EAB80C8DB8}" type="parTrans" cxnId="{2C8E6FC0-18F4-4D3F-960C-17D7899C0F66}">
      <dgm:prSet/>
      <dgm:spPr/>
      <dgm:t>
        <a:bodyPr/>
        <a:lstStyle/>
        <a:p>
          <a:endParaRPr lang="de-DE"/>
        </a:p>
      </dgm:t>
    </dgm:pt>
    <dgm:pt modelId="{BE1E356A-6286-4829-9293-310B0AEC20F1}" type="sibTrans" cxnId="{2C8E6FC0-18F4-4D3F-960C-17D7899C0F66}">
      <dgm:prSet/>
      <dgm:spPr>
        <a:xfrm>
          <a:off x="4947035" y="1124936"/>
          <a:ext cx="1174063" cy="1007868"/>
        </a:xfrm>
        <a:blipFill rotWithShape="1"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endParaRPr lang="de-DE"/>
        </a:p>
      </dgm:t>
    </dgm:pt>
    <dgm:pt modelId="{3860F94C-CFD3-41F0-A1D5-48BDEA65F76F}">
      <dgm:prSet/>
      <dgm:spPr/>
      <dgm:t>
        <a:bodyPr/>
        <a:lstStyle/>
        <a:p>
          <a:endParaRPr lang="de-DE"/>
        </a:p>
      </dgm:t>
    </dgm:pt>
    <dgm:pt modelId="{4671F918-D9AA-4D89-8ECD-BCCF6EA187BC}" type="parTrans" cxnId="{621A3E18-D97A-4315-BCDD-587F33D2A10A}">
      <dgm:prSet/>
      <dgm:spPr/>
      <dgm:t>
        <a:bodyPr/>
        <a:lstStyle/>
        <a:p>
          <a:endParaRPr lang="de-DE"/>
        </a:p>
      </dgm:t>
    </dgm:pt>
    <dgm:pt modelId="{D42F5AEA-989F-460B-BA55-86036DFD81D2}" type="sibTrans" cxnId="{621A3E18-D97A-4315-BCDD-587F33D2A10A}">
      <dgm:prSet/>
      <dgm:spPr/>
      <dgm:t>
        <a:bodyPr/>
        <a:lstStyle/>
        <a:p>
          <a:endParaRPr lang="de-DE"/>
        </a:p>
      </dgm:t>
    </dgm:pt>
    <dgm:pt modelId="{E5D40689-83AF-4D5C-93C6-F6E619CDDA32}">
      <dgm:prSet/>
      <dgm:spPr/>
      <dgm:t>
        <a:bodyPr/>
        <a:lstStyle/>
        <a:p>
          <a:endParaRPr lang="de-DE" dirty="0"/>
        </a:p>
      </dgm:t>
    </dgm:pt>
    <dgm:pt modelId="{7426E329-5AB0-4429-ACCE-40EC4C7C840F}" type="parTrans" cxnId="{6A30F5F0-310C-4677-BEE4-A5B6362C2BA6}">
      <dgm:prSet/>
      <dgm:spPr/>
      <dgm:t>
        <a:bodyPr/>
        <a:lstStyle/>
        <a:p>
          <a:endParaRPr lang="de-DE"/>
        </a:p>
      </dgm:t>
    </dgm:pt>
    <dgm:pt modelId="{1A6C1574-5B3F-4971-8844-F361694B9723}" type="sibTrans" cxnId="{6A30F5F0-310C-4677-BEE4-A5B6362C2BA6}">
      <dgm:prSet/>
      <dgm:spPr/>
      <dgm:t>
        <a:bodyPr/>
        <a:lstStyle/>
        <a:p>
          <a:endParaRPr lang="de-DE"/>
        </a:p>
      </dgm:t>
    </dgm:pt>
    <dgm:pt modelId="{9A626EC8-E750-4DAF-A96C-1480D96BF80C}" type="pres">
      <dgm:prSet presAssocID="{B311714B-D347-4827-9F96-E00DFBE90995}" presName="Name0" presStyleCnt="0">
        <dgm:presLayoutVars>
          <dgm:chMax val="21"/>
          <dgm:chPref val="21"/>
        </dgm:presLayoutVars>
      </dgm:prSet>
      <dgm:spPr/>
    </dgm:pt>
    <dgm:pt modelId="{17DCB38F-DA77-4695-8A61-EA5D27D007A3}" type="pres">
      <dgm:prSet presAssocID="{7A408DF2-82D7-4833-9E9B-E482D6B3BA04}" presName="text1" presStyleCnt="0"/>
      <dgm:spPr/>
    </dgm:pt>
    <dgm:pt modelId="{87CBB0F5-864B-490B-B391-AB8A1B64EFBD}" type="pres">
      <dgm:prSet presAssocID="{7A408DF2-82D7-4833-9E9B-E482D6B3BA04}" presName="textRepeatNode" presStyleLbl="alignNode1" presStyleIdx="0" presStyleCnt="12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</dgm:pt>
    <dgm:pt modelId="{EE3A5BE9-E0B4-467E-A38A-E992ED499DB9}" type="pres">
      <dgm:prSet presAssocID="{7A408DF2-82D7-4833-9E9B-E482D6B3BA04}" presName="textaccent1" presStyleCnt="0"/>
      <dgm:spPr/>
    </dgm:pt>
    <dgm:pt modelId="{CD8AA2D7-0615-4E61-9EF2-06FEE2731888}" type="pres">
      <dgm:prSet presAssocID="{7A408DF2-82D7-4833-9E9B-E482D6B3BA04}" presName="accentRepeatNode" presStyleLbl="solidAlignAcc1" presStyleIdx="0" presStyleCnt="24"/>
      <dgm:spPr>
        <a:xfrm>
          <a:off x="1945552" y="2124934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</dgm:pt>
    <dgm:pt modelId="{8EE2BCC6-112E-46CC-8948-DFD7D36665B6}" type="pres">
      <dgm:prSet presAssocID="{E4613755-A24C-4019-BE07-F6506FC08B8D}" presName="image1" presStyleCnt="0"/>
      <dgm:spPr/>
    </dgm:pt>
    <dgm:pt modelId="{2F71B026-531B-4E0D-95C2-D4BBCAD6F800}" type="pres">
      <dgm:prSet presAssocID="{E4613755-A24C-4019-BE07-F6506FC08B8D}" presName="imageRepeatNode" presStyleLbl="alignAcc1" presStyleIdx="0" presStyleCnt="12"/>
      <dgm:spPr>
        <a:prstGeom prst="hexagon">
          <a:avLst>
            <a:gd name="adj" fmla="val 25000"/>
            <a:gd name="vf" fmla="val 115470"/>
          </a:avLst>
        </a:prstGeom>
      </dgm:spPr>
    </dgm:pt>
    <dgm:pt modelId="{5E24E48D-CF63-44A4-A2BC-6BA64CA793DB}" type="pres">
      <dgm:prSet presAssocID="{E4613755-A24C-4019-BE07-F6506FC08B8D}" presName="imageaccent1" presStyleCnt="0"/>
      <dgm:spPr/>
    </dgm:pt>
    <dgm:pt modelId="{306F936D-622D-4F3A-80DC-54A89AD866F2}" type="pres">
      <dgm:prSet presAssocID="{E4613755-A24C-4019-BE07-F6506FC08B8D}" presName="accentRepeatNode" presStyleLbl="solidAlignAcc1" presStyleIdx="1" presStyleCnt="24"/>
      <dgm:spPr>
        <a:xfrm>
          <a:off x="1711564" y="1991142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</dgm:pt>
    <dgm:pt modelId="{F6EAF391-0E27-4FCE-A0F2-8AE4F588E4E1}" type="pres">
      <dgm:prSet presAssocID="{7F696357-C0E5-4214-8290-29DDCB06D5D0}" presName="text2" presStyleCnt="0"/>
      <dgm:spPr/>
    </dgm:pt>
    <dgm:pt modelId="{223FD409-A819-437D-8A5B-B9BE44790C79}" type="pres">
      <dgm:prSet presAssocID="{7F696357-C0E5-4214-8290-29DDCB06D5D0}" presName="textRepeatNode" presStyleLbl="alignNode1" presStyleIdx="1" presStyleCnt="12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</dgm:pt>
    <dgm:pt modelId="{81DEED18-94E8-43C0-84EC-CC7B7CF74496}" type="pres">
      <dgm:prSet presAssocID="{7F696357-C0E5-4214-8290-29DDCB06D5D0}" presName="textaccent2" presStyleCnt="0"/>
      <dgm:spPr/>
    </dgm:pt>
    <dgm:pt modelId="{61A19EC6-9ABD-4F20-890D-ECDC5D5F632F}" type="pres">
      <dgm:prSet presAssocID="{7F696357-C0E5-4214-8290-29DDCB06D5D0}" presName="accentRepeatNode" presStyleLbl="solidAlignAcc1" presStyleIdx="2" presStyleCnt="24"/>
      <dgm:spPr>
        <a:xfrm>
          <a:off x="3735072" y="1986223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</dgm:pt>
    <dgm:pt modelId="{6819201D-EA59-40BF-BA30-64B84D87152E}" type="pres">
      <dgm:prSet presAssocID="{851B0708-93ED-42A9-BADA-49DEC9D7DCFF}" presName="image2" presStyleCnt="0"/>
      <dgm:spPr/>
    </dgm:pt>
    <dgm:pt modelId="{4C823355-712C-4114-A23B-A3E5DDFD9BEF}" type="pres">
      <dgm:prSet presAssocID="{851B0708-93ED-42A9-BADA-49DEC9D7DCFF}" presName="imageRepeatNode" presStyleLbl="alignAcc1" presStyleIdx="1" presStyleCnt="12"/>
      <dgm:spPr>
        <a:prstGeom prst="hexagon">
          <a:avLst>
            <a:gd name="adj" fmla="val 25000"/>
            <a:gd name="vf" fmla="val 115470"/>
          </a:avLst>
        </a:prstGeom>
      </dgm:spPr>
    </dgm:pt>
    <dgm:pt modelId="{9AF191E7-F297-41E0-BF22-489D073D274F}" type="pres">
      <dgm:prSet presAssocID="{851B0708-93ED-42A9-BADA-49DEC9D7DCFF}" presName="imageaccent2" presStyleCnt="0"/>
      <dgm:spPr/>
    </dgm:pt>
    <dgm:pt modelId="{665B78E7-4C85-402F-8C8B-6A272E4767F9}" type="pres">
      <dgm:prSet presAssocID="{851B0708-93ED-42A9-BADA-49DEC9D7DCFF}" presName="accentRepeatNode" presStyleLbl="solidAlignAcc1" presStyleIdx="3" presStyleCnt="24"/>
      <dgm:spPr>
        <a:xfrm>
          <a:off x="3965765" y="2120999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</dgm:pt>
    <dgm:pt modelId="{068F5981-452C-4CEC-A3C9-28BF4C60CA0D}" type="pres">
      <dgm:prSet presAssocID="{A27F1CD9-A499-41E8-B62D-160E29F287FD}" presName="text3" presStyleCnt="0"/>
      <dgm:spPr/>
    </dgm:pt>
    <dgm:pt modelId="{66318DA2-4C6A-4F9C-99C8-9175C9B7850E}" type="pres">
      <dgm:prSet presAssocID="{A27F1CD9-A499-41E8-B62D-160E29F287FD}" presName="textRepeatNode" presStyleLbl="alignNode1" presStyleIdx="2" presStyleCnt="12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</dgm:pt>
    <dgm:pt modelId="{5A1530CD-A7D9-42B6-9CCF-F4694407278E}" type="pres">
      <dgm:prSet presAssocID="{A27F1CD9-A499-41E8-B62D-160E29F287FD}" presName="textaccent3" presStyleCnt="0"/>
      <dgm:spPr/>
    </dgm:pt>
    <dgm:pt modelId="{638EE97D-E821-43EF-B6D8-B649C6D2C00C}" type="pres">
      <dgm:prSet presAssocID="{A27F1CD9-A499-41E8-B62D-160E29F287FD}" presName="accentRepeatNode" presStyleLbl="solidAlignAcc1" presStyleIdx="4" presStyleCnt="24"/>
      <dgm:spPr>
        <a:xfrm>
          <a:off x="2716727" y="574027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</dgm:pt>
    <dgm:pt modelId="{6C456D16-A810-4FBD-BC40-F82D3294690A}" type="pres">
      <dgm:prSet presAssocID="{8696537A-64D0-449B-BBCA-67F64D7BBB24}" presName="image3" presStyleCnt="0"/>
      <dgm:spPr/>
    </dgm:pt>
    <dgm:pt modelId="{3C64A405-ACA6-4C71-83F5-30E3AEC8630C}" type="pres">
      <dgm:prSet presAssocID="{8696537A-64D0-449B-BBCA-67F64D7BBB24}" presName="imageRepeatNode" presStyleLbl="alignAcc1" presStyleIdx="2" presStyleCnt="12"/>
      <dgm:spPr>
        <a:prstGeom prst="hexagon">
          <a:avLst>
            <a:gd name="adj" fmla="val 25000"/>
            <a:gd name="vf" fmla="val 115470"/>
          </a:avLst>
        </a:prstGeom>
      </dgm:spPr>
    </dgm:pt>
    <dgm:pt modelId="{F8667869-3DFE-4A0D-9A57-4EC985116D47}" type="pres">
      <dgm:prSet presAssocID="{8696537A-64D0-449B-BBCA-67F64D7BBB24}" presName="imageaccent3" presStyleCnt="0"/>
      <dgm:spPr/>
    </dgm:pt>
    <dgm:pt modelId="{A4BAF18C-B5AC-4D66-9E71-0B9B5EAFD609}" type="pres">
      <dgm:prSet presAssocID="{8696537A-64D0-449B-BBCA-67F64D7BBB24}" presName="accentRepeatNode" presStyleLbl="solidAlignAcc1" presStyleIdx="5" presStyleCnt="24"/>
      <dgm:spPr>
        <a:xfrm>
          <a:off x="2960602" y="446629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686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794622E-9498-457E-9246-2138AE1E35D3}" type="pres">
      <dgm:prSet presAssocID="{FE905899-8C68-45E6-9A3C-33328194209B}" presName="text4" presStyleCnt="0"/>
      <dgm:spPr/>
    </dgm:pt>
    <dgm:pt modelId="{F5068814-A9ED-47ED-8317-1C9B194851AC}" type="pres">
      <dgm:prSet presAssocID="{FE905899-8C68-45E6-9A3C-33328194209B}" presName="textRepeatNode" presStyleLbl="alignNode1" presStyleIdx="3" presStyleCnt="12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</dgm:pt>
    <dgm:pt modelId="{4675985F-704D-4450-9709-B16442EBDAB1}" type="pres">
      <dgm:prSet presAssocID="{FE905899-8C68-45E6-9A3C-33328194209B}" presName="textaccent4" presStyleCnt="0"/>
      <dgm:spPr/>
    </dgm:pt>
    <dgm:pt modelId="{AD44CB8D-3445-49C1-9DB3-FD0F1DC81064}" type="pres">
      <dgm:prSet presAssocID="{FE905899-8C68-45E6-9A3C-33328194209B}" presName="accentRepeatNode" presStyleLbl="solidAlignAcc1" presStyleIdx="6" presStyleCnt="24"/>
      <dgm:spPr>
        <a:xfrm>
          <a:off x="4952802" y="1004425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</dgm:pt>
    <dgm:pt modelId="{88A1AC2F-6C7E-4CF3-9655-E4035E0EB77B}" type="pres">
      <dgm:prSet presAssocID="{BE1E356A-6286-4829-9293-310B0AEC20F1}" presName="image4" presStyleCnt="0"/>
      <dgm:spPr/>
    </dgm:pt>
    <dgm:pt modelId="{5946B749-CF65-43F7-9B21-FF8FF1963A50}" type="pres">
      <dgm:prSet presAssocID="{BE1E356A-6286-4829-9293-310B0AEC20F1}" presName="imageRepeatNode" presStyleLbl="alignAcc1" presStyleIdx="3" presStyleCnt="12"/>
      <dgm:spPr>
        <a:prstGeom prst="hexagon">
          <a:avLst>
            <a:gd name="adj" fmla="val 25000"/>
            <a:gd name="vf" fmla="val 115470"/>
          </a:avLst>
        </a:prstGeom>
      </dgm:spPr>
    </dgm:pt>
    <dgm:pt modelId="{9C082605-C47E-4993-B43B-B4B1051B55F3}" type="pres">
      <dgm:prSet presAssocID="{BE1E356A-6286-4829-9293-310B0AEC20F1}" presName="imageaccent4" presStyleCnt="0"/>
      <dgm:spPr/>
    </dgm:pt>
    <dgm:pt modelId="{8E2C89FA-068B-45CD-A1A0-9E81ABDF5D6A}" type="pres">
      <dgm:prSet presAssocID="{BE1E356A-6286-4829-9293-310B0AEC20F1}" presName="accentRepeatNode" presStyleLbl="solidAlignAcc1" presStyleIdx="7" presStyleCnt="24"/>
      <dgm:spPr>
        <a:xfrm>
          <a:off x="5176080" y="1142644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</dgm:pt>
    <dgm:pt modelId="{9FDF7CC7-A75B-4A88-81C9-F72D5CA5E419}" type="pres">
      <dgm:prSet presAssocID="{0D618119-EA24-4113-96E1-649BB5E09753}" presName="text5" presStyleCnt="0"/>
      <dgm:spPr/>
    </dgm:pt>
    <dgm:pt modelId="{512DEAC6-E87A-46B1-BCE3-620EA22D5047}" type="pres">
      <dgm:prSet presAssocID="{0D618119-EA24-4113-96E1-649BB5E09753}" presName="textRepeatNode" presStyleLbl="alignNode1" presStyleIdx="4" presStyleCnt="12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</dgm:pt>
    <dgm:pt modelId="{C0CF12E1-CA83-4B8F-936F-BD1D5F3DCC22}" type="pres">
      <dgm:prSet presAssocID="{0D618119-EA24-4113-96E1-649BB5E09753}" presName="textaccent5" presStyleCnt="0"/>
      <dgm:spPr/>
    </dgm:pt>
    <dgm:pt modelId="{DD65D696-E452-4172-94AD-3A3D5A17BE7B}" type="pres">
      <dgm:prSet presAssocID="{0D618119-EA24-4113-96E1-649BB5E09753}" presName="accentRepeatNode" presStyleLbl="solidAlignAcc1" presStyleIdx="8" presStyleCnt="24"/>
      <dgm:spPr>
        <a:xfrm>
          <a:off x="5962908" y="462370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/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</dgm:pt>
    <dgm:pt modelId="{98912BE3-17C4-4A08-A466-BDD084575B5B}" type="pres">
      <dgm:prSet presAssocID="{FF01BB7B-5690-484F-B1AF-7602736B19E3}" presName="image5" presStyleCnt="0"/>
      <dgm:spPr/>
    </dgm:pt>
    <dgm:pt modelId="{BC4D0DD8-180C-4A2C-BE38-3748D571ADB5}" type="pres">
      <dgm:prSet presAssocID="{FF01BB7B-5690-484F-B1AF-7602736B19E3}" presName="imageRepeatNode" presStyleLbl="alignAcc1" presStyleIdx="4" presStyleCnt="12"/>
      <dgm:spPr>
        <a:prstGeom prst="hexagon">
          <a:avLst>
            <a:gd name="adj" fmla="val 25000"/>
            <a:gd name="vf" fmla="val 115470"/>
          </a:avLst>
        </a:prstGeom>
      </dgm:spPr>
    </dgm:pt>
    <dgm:pt modelId="{80D57E16-D072-41ED-A5D0-398752E3C296}" type="pres">
      <dgm:prSet presAssocID="{FF01BB7B-5690-484F-B1AF-7602736B19E3}" presName="imageaccent5" presStyleCnt="0"/>
      <dgm:spPr/>
    </dgm:pt>
    <dgm:pt modelId="{E2B5105A-9360-4794-89F7-A87D49BE0A40}" type="pres">
      <dgm:prSet presAssocID="{FF01BB7B-5690-484F-B1AF-7602736B19E3}" presName="accentRepeatNode" presStyleLbl="solidAlignAcc1" presStyleIdx="9" presStyleCnt="24"/>
      <dgm:spPr>
        <a:xfrm>
          <a:off x="6191130" y="595178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</dgm:pt>
    <dgm:pt modelId="{B2997888-E3AA-4D80-855F-10D314609CB4}" type="pres">
      <dgm:prSet presAssocID="{35DD8D93-5981-4F07-A526-CAB836D3C240}" presName="text6" presStyleCnt="0"/>
      <dgm:spPr/>
    </dgm:pt>
    <dgm:pt modelId="{12D87748-0255-47B7-BD41-E4E3A3CFF4FB}" type="pres">
      <dgm:prSet presAssocID="{35DD8D93-5981-4F07-A526-CAB836D3C240}" presName="textRepeatNode" presStyleLbl="alignNode1" presStyleIdx="5" presStyleCnt="12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</dgm:pt>
    <dgm:pt modelId="{40AB50DA-1053-4313-9185-E62822D74FA7}" type="pres">
      <dgm:prSet presAssocID="{35DD8D93-5981-4F07-A526-CAB836D3C240}" presName="textaccent6" presStyleCnt="0"/>
      <dgm:spPr/>
    </dgm:pt>
    <dgm:pt modelId="{A929F446-A552-4767-A166-12FAAA7B2BF0}" type="pres">
      <dgm:prSet presAssocID="{35DD8D93-5981-4F07-A526-CAB836D3C240}" presName="accentRepeatNode" presStyleLbl="solidAlignAcc1" presStyleIdx="10" presStyleCnt="24"/>
      <dgm:spPr>
        <a:xfrm>
          <a:off x="6189482" y="2568121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</dgm:pt>
    <dgm:pt modelId="{D88C3259-FC87-4676-A9FA-B1F9922C4118}" type="pres">
      <dgm:prSet presAssocID="{B9915ABA-837B-4C9D-9F8B-18ABE503DEEC}" presName="image6" presStyleCnt="0"/>
      <dgm:spPr/>
    </dgm:pt>
    <dgm:pt modelId="{EA34CFAC-65C2-4DC0-8D04-5913EF34B5FA}" type="pres">
      <dgm:prSet presAssocID="{B9915ABA-837B-4C9D-9F8B-18ABE503DEEC}" presName="imageRepeatNode" presStyleLbl="alignAcc1" presStyleIdx="5" presStyleCnt="12"/>
      <dgm:spPr>
        <a:prstGeom prst="hexagon">
          <a:avLst>
            <a:gd name="adj" fmla="val 25000"/>
            <a:gd name="vf" fmla="val 115470"/>
          </a:avLst>
        </a:prstGeom>
      </dgm:spPr>
    </dgm:pt>
    <dgm:pt modelId="{3F249C53-AE6F-4AD8-99B5-6E7432DF78EE}" type="pres">
      <dgm:prSet presAssocID="{B9915ABA-837B-4C9D-9F8B-18ABE503DEEC}" presName="imageaccent6" presStyleCnt="0"/>
      <dgm:spPr/>
    </dgm:pt>
    <dgm:pt modelId="{E7DD9F77-64C8-4DB5-877A-FB802FEC8D1E}" type="pres">
      <dgm:prSet presAssocID="{B9915ABA-837B-4C9D-9F8B-18ABE503DEEC}" presName="accentRepeatNode" presStyleLbl="solidAlignAcc1" presStyleIdx="11" presStyleCnt="24"/>
      <dgm:spPr>
        <a:xfrm>
          <a:off x="5971971" y="2679286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</dgm:pt>
    <dgm:pt modelId="{C3738B49-580F-4DB0-AB2B-372C11564419}" type="pres">
      <dgm:prSet presAssocID="{B56519B2-777A-4EC1-975F-4A5F101579CB}" presName="text7" presStyleCnt="0"/>
      <dgm:spPr/>
    </dgm:pt>
    <dgm:pt modelId="{0403F888-B893-4A0E-B338-ACD8D5876396}" type="pres">
      <dgm:prSet presAssocID="{B56519B2-777A-4EC1-975F-4A5F101579CB}" presName="textRepeatNode" presStyleLbl="alignNode1" presStyleIdx="6" presStyleCnt="12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</dgm:pt>
    <dgm:pt modelId="{44E2BCF3-95B4-45CC-9883-17C4382CE4CA}" type="pres">
      <dgm:prSet presAssocID="{B56519B2-777A-4EC1-975F-4A5F101579CB}" presName="textaccent7" presStyleCnt="0"/>
      <dgm:spPr/>
    </dgm:pt>
    <dgm:pt modelId="{A0F806F0-C1D8-47DE-89E0-86F18F3AE562}" type="pres">
      <dgm:prSet presAssocID="{B56519B2-777A-4EC1-975F-4A5F101579CB}" presName="accentRepeatNode" presStyleLbl="solidAlignAcc1" presStyleIdx="12" presStyleCnt="24"/>
      <dgm:spPr>
        <a:xfrm>
          <a:off x="2959778" y="2677319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</dgm:pt>
    <dgm:pt modelId="{E2A4D0FE-9850-4DBA-89E1-8317202FE931}" type="pres">
      <dgm:prSet presAssocID="{FB175FF6-8AC0-45AB-9776-89D04CE2BD55}" presName="image7" presStyleCnt="0"/>
      <dgm:spPr/>
    </dgm:pt>
    <dgm:pt modelId="{653A7ADD-4FB5-439E-B9B1-036E79ADDA94}" type="pres">
      <dgm:prSet presAssocID="{FB175FF6-8AC0-45AB-9776-89D04CE2BD55}" presName="imageRepeatNode" presStyleLbl="alignAcc1" presStyleIdx="6" presStyleCnt="12" custLinFactNeighborX="-687" custLinFactNeighborY="-398"/>
      <dgm:spPr>
        <a:prstGeom prst="hexagon">
          <a:avLst>
            <a:gd name="adj" fmla="val 25000"/>
            <a:gd name="vf" fmla="val 115470"/>
          </a:avLst>
        </a:prstGeom>
      </dgm:spPr>
    </dgm:pt>
    <dgm:pt modelId="{96E50C72-BE5B-4C2F-9CBC-5587D309A1CE}" type="pres">
      <dgm:prSet presAssocID="{FB175FF6-8AC0-45AB-9776-89D04CE2BD55}" presName="imageaccent7" presStyleCnt="0"/>
      <dgm:spPr/>
    </dgm:pt>
    <dgm:pt modelId="{9BA855D1-8241-4573-978B-FB18FFB9DDA5}" type="pres">
      <dgm:prSet presAssocID="{FB175FF6-8AC0-45AB-9776-89D04CE2BD55}" presName="accentRepeatNode" presStyleLbl="solidAlignAcc1" presStyleIdx="13" presStyleCnt="24"/>
      <dgm:spPr>
        <a:xfrm>
          <a:off x="2715903" y="2805208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</dgm:pt>
    <dgm:pt modelId="{031C1664-9EAA-44B8-8509-4989FA25FB57}" type="pres">
      <dgm:prSet presAssocID="{84A8DFF5-3AE8-43E5-9070-6DB5954E6A0F}" presName="text8" presStyleCnt="0"/>
      <dgm:spPr/>
    </dgm:pt>
    <dgm:pt modelId="{E53A46E4-C8BA-4662-B317-B631C66E8A08}" type="pres">
      <dgm:prSet presAssocID="{84A8DFF5-3AE8-43E5-9070-6DB5954E6A0F}" presName="textRepeatNode" presStyleLbl="alignNode1" presStyleIdx="7" presStyleCnt="12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</dgm:pt>
    <dgm:pt modelId="{8EAF4E0C-9EC7-421D-99D3-DB6E0C7112A8}" type="pres">
      <dgm:prSet presAssocID="{84A8DFF5-3AE8-43E5-9070-6DB5954E6A0F}" presName="textaccent8" presStyleCnt="0"/>
      <dgm:spPr/>
    </dgm:pt>
    <dgm:pt modelId="{D0A2FF67-EF3F-445D-B2BB-25504F06BA7E}" type="pres">
      <dgm:prSet presAssocID="{84A8DFF5-3AE8-43E5-9070-6DB5954E6A0F}" presName="accentRepeatNode" presStyleLbl="solidAlignAcc1" presStyleIdx="14" presStyleCnt="24"/>
      <dgm:spPr>
        <a:xfrm>
          <a:off x="7194645" y="3132802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</dgm:pt>
    <dgm:pt modelId="{02B8DCB3-B52F-4D31-A454-D3C89106FD19}" type="pres">
      <dgm:prSet presAssocID="{E61D2C45-94BD-4698-834C-E6DC912E85FF}" presName="image8" presStyleCnt="0"/>
      <dgm:spPr/>
    </dgm:pt>
    <dgm:pt modelId="{4DAFBD46-EF1C-4C03-9B20-E1C29A1E9F8D}" type="pres">
      <dgm:prSet presAssocID="{E61D2C45-94BD-4698-834C-E6DC912E85FF}" presName="imageRepeatNode" presStyleLbl="alignAcc1" presStyleIdx="7" presStyleCnt="12"/>
      <dgm:spPr>
        <a:prstGeom prst="hexagon">
          <a:avLst>
            <a:gd name="adj" fmla="val 25000"/>
            <a:gd name="vf" fmla="val 115470"/>
          </a:avLst>
        </a:prstGeom>
      </dgm:spPr>
    </dgm:pt>
    <dgm:pt modelId="{63D4B94E-3F07-4AEA-B880-359D42CBF2E0}" type="pres">
      <dgm:prSet presAssocID="{E61D2C45-94BD-4698-834C-E6DC912E85FF}" presName="imageaccent8" presStyleCnt="0"/>
      <dgm:spPr/>
    </dgm:pt>
    <dgm:pt modelId="{D0959749-A4DA-4B86-9D2A-9DBB02EF50E4}" type="pres">
      <dgm:prSet presAssocID="{E61D2C45-94BD-4698-834C-E6DC912E85FF}" presName="accentRepeatNode" presStyleLbl="solidAlignAcc1" presStyleIdx="15" presStyleCnt="24"/>
      <dgm:spPr>
        <a:xfrm>
          <a:off x="6977134" y="3243968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</dgm:pt>
    <dgm:pt modelId="{EA311545-03BC-40ED-9B9A-328FABA73F52}" type="pres">
      <dgm:prSet presAssocID="{DD1D5D6D-B271-4F5D-BC27-173F02FD30DD}" presName="text9" presStyleCnt="0"/>
      <dgm:spPr/>
    </dgm:pt>
    <dgm:pt modelId="{17FE12D0-9823-442F-9FAF-817FA1E5A359}" type="pres">
      <dgm:prSet presAssocID="{DD1D5D6D-B271-4F5D-BC27-173F02FD30DD}" presName="textRepeatNode" presStyleLbl="alignNode1" presStyleIdx="8" presStyleCnt="12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</dgm:pt>
    <dgm:pt modelId="{7C34EE2A-C429-4957-AFA8-B7474C7F94A0}" type="pres">
      <dgm:prSet presAssocID="{DD1D5D6D-B271-4F5D-BC27-173F02FD30DD}" presName="textaccent9" presStyleCnt="0"/>
      <dgm:spPr/>
    </dgm:pt>
    <dgm:pt modelId="{87E714CC-21B3-40F1-AC66-85E5F530A8A7}" type="pres">
      <dgm:prSet presAssocID="{DD1D5D6D-B271-4F5D-BC27-173F02FD30DD}" presName="accentRepeatNode" presStyleLbl="solidAlignAcc1" presStyleIdx="16" presStyleCnt="24"/>
      <dgm:spPr>
        <a:xfrm>
          <a:off x="7777969" y="908016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</dgm:pt>
    <dgm:pt modelId="{5490CD55-3A12-4DDA-87E2-BE0BF8F0B309}" type="pres">
      <dgm:prSet presAssocID="{1CCDA2B3-E3BC-4942-A9B9-C635CE0DEFB3}" presName="image9" presStyleCnt="0"/>
      <dgm:spPr/>
    </dgm:pt>
    <dgm:pt modelId="{65B3F6C6-B158-41B5-89F0-61FD84EACD5F}" type="pres">
      <dgm:prSet presAssocID="{1CCDA2B3-E3BC-4942-A9B9-C635CE0DEFB3}" presName="imageRepeatNode" presStyleLbl="alignAcc1" presStyleIdx="8" presStyleCnt="12"/>
      <dgm:spPr>
        <a:prstGeom prst="hexagon">
          <a:avLst>
            <a:gd name="adj" fmla="val 25000"/>
            <a:gd name="vf" fmla="val 115470"/>
          </a:avLst>
        </a:prstGeom>
      </dgm:spPr>
    </dgm:pt>
    <dgm:pt modelId="{FE3CB5E8-74C2-417B-A7B4-83FD85CCE59D}" type="pres">
      <dgm:prSet presAssocID="{1CCDA2B3-E3BC-4942-A9B9-C635CE0DEFB3}" presName="imageaccent9" presStyleCnt="0"/>
      <dgm:spPr/>
    </dgm:pt>
    <dgm:pt modelId="{0E7BE934-C581-4E81-A17B-C4288354936B}" type="pres">
      <dgm:prSet presAssocID="{1CCDA2B3-E3BC-4942-A9B9-C635CE0DEFB3}" presName="accentRepeatNode" presStyleLbl="solidAlignAcc1" presStyleIdx="17" presStyleCnt="24"/>
      <dgm:spPr>
        <a:xfrm>
          <a:off x="7777969" y="1140184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</dgm:pt>
    <dgm:pt modelId="{C68FFFF5-9480-456F-9B5D-D80B6274A102}" type="pres">
      <dgm:prSet presAssocID="{623CBB7F-6874-401E-A4F9-11CE0E13A5F7}" presName="text10" presStyleCnt="0"/>
      <dgm:spPr/>
    </dgm:pt>
    <dgm:pt modelId="{52AE69E4-3E12-42AF-BED1-DE19BCD6797D}" type="pres">
      <dgm:prSet presAssocID="{623CBB7F-6874-401E-A4F9-11CE0E13A5F7}" presName="textRepeatNode" presStyleLbl="alignNode1" presStyleIdx="9" presStyleCnt="12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</dgm:pt>
    <dgm:pt modelId="{14E8C60F-56B1-4226-BFF4-AD304304DE9B}" type="pres">
      <dgm:prSet presAssocID="{623CBB7F-6874-401E-A4F9-11CE0E13A5F7}" presName="textaccent10" presStyleCnt="0"/>
      <dgm:spPr/>
    </dgm:pt>
    <dgm:pt modelId="{328D4DE3-2C18-4552-9302-1EADBD1A9A75}" type="pres">
      <dgm:prSet presAssocID="{623CBB7F-6874-401E-A4F9-11CE0E13A5F7}" presName="accentRepeatNode" presStyleLbl="solidAlignAcc1" presStyleIdx="18" presStyleCnt="24"/>
      <dgm:spPr>
        <a:xfrm>
          <a:off x="4165150" y="3678301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</dgm:pt>
    <dgm:pt modelId="{5195B582-CF77-453A-98EC-13F60FDA4ED5}" type="pres">
      <dgm:prSet presAssocID="{E1C2356D-2FF4-4EB5-AB44-606FB1D33796}" presName="image10" presStyleCnt="0"/>
      <dgm:spPr/>
    </dgm:pt>
    <dgm:pt modelId="{CBAEFB8F-E243-4902-86D6-E431DC522A7E}" type="pres">
      <dgm:prSet presAssocID="{E1C2356D-2FF4-4EB5-AB44-606FB1D33796}" presName="imageRepeatNode" presStyleLbl="alignAcc1" presStyleIdx="9" presStyleCnt="12"/>
      <dgm:spPr>
        <a:prstGeom prst="hexagon">
          <a:avLst>
            <a:gd name="adj" fmla="val 25000"/>
            <a:gd name="vf" fmla="val 115470"/>
          </a:avLst>
        </a:prstGeom>
      </dgm:spPr>
    </dgm:pt>
    <dgm:pt modelId="{10CF068E-21DA-497A-841B-BCF6B1513A23}" type="pres">
      <dgm:prSet presAssocID="{E1C2356D-2FF4-4EB5-AB44-606FB1D33796}" presName="imageaccent10" presStyleCnt="0"/>
      <dgm:spPr/>
    </dgm:pt>
    <dgm:pt modelId="{4C578466-4B6E-4056-A149-CF701B33F20D}" type="pres">
      <dgm:prSet presAssocID="{E1C2356D-2FF4-4EB5-AB44-606FB1D33796}" presName="accentRepeatNode" presStyleLbl="solidAlignAcc1" presStyleIdx="19" presStyleCnt="24"/>
      <dgm:spPr>
        <a:xfrm>
          <a:off x="3947639" y="3789466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</dgm:pt>
    <dgm:pt modelId="{820CDA4A-8AA9-43BE-B651-65FA9B48E440}" type="pres">
      <dgm:prSet presAssocID="{2356D8C7-E1C5-440A-9547-A5D43B1407A0}" presName="text11" presStyleCnt="0"/>
      <dgm:spPr/>
    </dgm:pt>
    <dgm:pt modelId="{E76F6A70-15AA-4A33-B764-F44ABC3D70D4}" type="pres">
      <dgm:prSet presAssocID="{2356D8C7-E1C5-440A-9547-A5D43B1407A0}" presName="textRepeatNode" presStyleLbl="alignNode1" presStyleIdx="10" presStyleCnt="12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</dgm:pt>
    <dgm:pt modelId="{8384563C-8095-4316-A601-59329A8C3336}" type="pres">
      <dgm:prSet presAssocID="{2356D8C7-E1C5-440A-9547-A5D43B1407A0}" presName="textaccent11" presStyleCnt="0"/>
      <dgm:spPr/>
    </dgm:pt>
    <dgm:pt modelId="{5F23CBD2-2290-4F2D-B17F-08A3BE047C72}" type="pres">
      <dgm:prSet presAssocID="{2356D8C7-E1C5-440A-9547-A5D43B1407A0}" presName="accentRepeatNode" presStyleLbl="solidAlignAcc1" presStyleIdx="20" presStyleCnt="24"/>
      <dgm:spPr>
        <a:xfrm>
          <a:off x="5977739" y="4359559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</dgm:pt>
    <dgm:pt modelId="{A3665A4A-E1DC-4DAE-A719-4CE48C5C75A9}" type="pres">
      <dgm:prSet presAssocID="{B21488A3-2E14-4663-A6D7-332229403C56}" presName="image11" presStyleCnt="0"/>
      <dgm:spPr/>
    </dgm:pt>
    <dgm:pt modelId="{3EF81447-1F53-4CFD-B212-A3461F9C7F2F}" type="pres">
      <dgm:prSet presAssocID="{B21488A3-2E14-4663-A6D7-332229403C56}" presName="imageRepeatNode" presStyleLbl="alignAcc1" presStyleIdx="10" presStyleCnt="12"/>
      <dgm:spPr>
        <a:prstGeom prst="hexagon">
          <a:avLst>
            <a:gd name="adj" fmla="val 25000"/>
            <a:gd name="vf" fmla="val 115470"/>
          </a:avLst>
        </a:prstGeom>
      </dgm:spPr>
    </dgm:pt>
    <dgm:pt modelId="{2BE00BC1-534B-4B99-BCBE-F466EFA6469C}" type="pres">
      <dgm:prSet presAssocID="{B21488A3-2E14-4663-A6D7-332229403C56}" presName="imageaccent11" presStyleCnt="0"/>
      <dgm:spPr/>
    </dgm:pt>
    <dgm:pt modelId="{7D30546F-E786-4123-93E9-D3C86C0A000E}" type="pres">
      <dgm:prSet presAssocID="{B21488A3-2E14-4663-A6D7-332229403C56}" presName="accentRepeatNode" presStyleLbl="solidAlignAcc1" presStyleIdx="21" presStyleCnt="24"/>
      <dgm:spPr>
        <a:xfrm>
          <a:off x="5747046" y="4224783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gm:spPr>
    </dgm:pt>
    <dgm:pt modelId="{64BCCC2D-5857-40F1-8CC0-DBE55C0A0D77}" type="pres">
      <dgm:prSet presAssocID="{613177D6-BC70-4E91-B7BC-D009BF2F1034}" presName="text12" presStyleCnt="0"/>
      <dgm:spPr/>
    </dgm:pt>
    <dgm:pt modelId="{451DDD2F-0DD8-42A8-AFCB-E31866DEC2CF}" type="pres">
      <dgm:prSet presAssocID="{613177D6-BC70-4E91-B7BC-D009BF2F1034}" presName="textRepeatNode" presStyleLbl="alignNode1" presStyleIdx="11" presStyleCnt="12">
        <dgm:presLayoutVars>
          <dgm:chMax val="0"/>
          <dgm:chPref val="0"/>
          <dgm:bulletEnabled val="1"/>
        </dgm:presLayoutVars>
      </dgm:prSet>
      <dgm:spPr/>
    </dgm:pt>
    <dgm:pt modelId="{A4270228-0C53-4E04-BE41-F22C8A79BDC6}" type="pres">
      <dgm:prSet presAssocID="{613177D6-BC70-4E91-B7BC-D009BF2F1034}" presName="textaccent12" presStyleCnt="0"/>
      <dgm:spPr/>
    </dgm:pt>
    <dgm:pt modelId="{382E802B-15F5-4CC2-8F4A-79F368B3EF06}" type="pres">
      <dgm:prSet presAssocID="{613177D6-BC70-4E91-B7BC-D009BF2F1034}" presName="accentRepeatNode" presStyleLbl="solidAlignAcc1" presStyleIdx="22" presStyleCnt="24"/>
      <dgm:spPr/>
    </dgm:pt>
    <dgm:pt modelId="{EF3D7CB5-BE7A-4773-B975-B0B4646D1298}" type="pres">
      <dgm:prSet presAssocID="{1F28318B-3FE9-46BE-A77E-C4392B0AEB7D}" presName="image12" presStyleCnt="0"/>
      <dgm:spPr/>
    </dgm:pt>
    <dgm:pt modelId="{34302D0D-452E-4720-9202-33A54B906F4B}" type="pres">
      <dgm:prSet presAssocID="{1F28318B-3FE9-46BE-A77E-C4392B0AEB7D}" presName="imageRepeatNode" presStyleLbl="alignAcc1" presStyleIdx="11" presStyleCnt="12"/>
      <dgm:spPr/>
    </dgm:pt>
    <dgm:pt modelId="{5B46598B-448C-4FD3-BAE4-AD6B656AC306}" type="pres">
      <dgm:prSet presAssocID="{1F28318B-3FE9-46BE-A77E-C4392B0AEB7D}" presName="imageaccent12" presStyleCnt="0"/>
      <dgm:spPr/>
    </dgm:pt>
    <dgm:pt modelId="{1BE2667B-35C5-4D88-9726-89C1A44270D1}" type="pres">
      <dgm:prSet presAssocID="{1F28318B-3FE9-46BE-A77E-C4392B0AEB7D}" presName="accentRepeatNode" presStyleLbl="solidAlignAcc1" presStyleIdx="23" presStyleCnt="24"/>
      <dgm:spPr/>
    </dgm:pt>
  </dgm:ptLst>
  <dgm:cxnLst>
    <dgm:cxn modelId="{F5938000-8741-4464-96C1-81ADEB4AFE7B}" type="presOf" srcId="{B9915ABA-837B-4C9D-9F8B-18ABE503DEEC}" destId="{EA34CFAC-65C2-4DC0-8D04-5913EF34B5FA}" srcOrd="0" destOrd="0" presId="urn:microsoft.com/office/officeart/2008/layout/HexagonCluster"/>
    <dgm:cxn modelId="{6B10B202-CA4B-4F9B-9359-D25FB2FAA40C}" srcId="{B311714B-D347-4827-9F96-E00DFBE90995}" destId="{A27F1CD9-A499-41E8-B62D-160E29F287FD}" srcOrd="2" destOrd="0" parTransId="{E2BC5B38-2DBF-4A45-A56E-6C5FE1739A0A}" sibTransId="{8696537A-64D0-449B-BBCA-67F64D7BBB24}"/>
    <dgm:cxn modelId="{E055A107-2658-45D4-8144-CF5D8788AFC2}" type="presOf" srcId="{FB175FF6-8AC0-45AB-9776-89D04CE2BD55}" destId="{653A7ADD-4FB5-439E-B9B1-036E79ADDA94}" srcOrd="0" destOrd="0" presId="urn:microsoft.com/office/officeart/2008/layout/HexagonCluster"/>
    <dgm:cxn modelId="{7668000E-775E-41E7-B2BA-A7A70EAA12CD}" type="presOf" srcId="{8696537A-64D0-449B-BBCA-67F64D7BBB24}" destId="{3C64A405-ACA6-4C71-83F5-30E3AEC8630C}" srcOrd="0" destOrd="0" presId="urn:microsoft.com/office/officeart/2008/layout/HexagonCluster"/>
    <dgm:cxn modelId="{68B22617-61FC-4FF8-8CFA-7753BA3336F0}" srcId="{B311714B-D347-4827-9F96-E00DFBE90995}" destId="{8F87B855-871E-40FF-98AD-24178C5D46D7}" srcOrd="13" destOrd="0" parTransId="{75A39877-B43D-4497-87A0-CB3540977020}" sibTransId="{751D2F9D-0F0E-45AC-BBDD-E4AB519B324F}"/>
    <dgm:cxn modelId="{621A3E18-D97A-4315-BCDD-587F33D2A10A}" srcId="{B311714B-D347-4827-9F96-E00DFBE90995}" destId="{3860F94C-CFD3-41F0-A1D5-48BDEA65F76F}" srcOrd="15" destOrd="0" parTransId="{4671F918-D9AA-4D89-8ECD-BCCF6EA187BC}" sibTransId="{D42F5AEA-989F-460B-BA55-86036DFD81D2}"/>
    <dgm:cxn modelId="{85337F21-F184-46A6-91CE-72AFD0177E10}" type="presOf" srcId="{0D618119-EA24-4113-96E1-649BB5E09753}" destId="{512DEAC6-E87A-46B1-BCE3-620EA22D5047}" srcOrd="0" destOrd="0" presId="urn:microsoft.com/office/officeart/2008/layout/HexagonCluster"/>
    <dgm:cxn modelId="{03626733-1B80-4360-92B2-F697A0E9E145}" srcId="{B311714B-D347-4827-9F96-E00DFBE90995}" destId="{7A408DF2-82D7-4833-9E9B-E482D6B3BA04}" srcOrd="0" destOrd="0" parTransId="{1EB30420-DD47-464E-B70B-9479EFA272E4}" sibTransId="{E4613755-A24C-4019-BE07-F6506FC08B8D}"/>
    <dgm:cxn modelId="{16CCAF35-E7DF-42FF-A479-6A3BE7E69B29}" type="presOf" srcId="{613177D6-BC70-4E91-B7BC-D009BF2F1034}" destId="{451DDD2F-0DD8-42A8-AFCB-E31866DEC2CF}" srcOrd="0" destOrd="0" presId="urn:microsoft.com/office/officeart/2008/layout/HexagonCluster"/>
    <dgm:cxn modelId="{15858739-A62F-44FC-942F-40E3F0D0D48E}" type="presOf" srcId="{FF01BB7B-5690-484F-B1AF-7602736B19E3}" destId="{BC4D0DD8-180C-4A2C-BE38-3748D571ADB5}" srcOrd="0" destOrd="0" presId="urn:microsoft.com/office/officeart/2008/layout/HexagonCluster"/>
    <dgm:cxn modelId="{682E875E-F471-4BEE-AC09-22DC039716A3}" type="presOf" srcId="{DD1D5D6D-B271-4F5D-BC27-173F02FD30DD}" destId="{17FE12D0-9823-442F-9FAF-817FA1E5A359}" srcOrd="0" destOrd="0" presId="urn:microsoft.com/office/officeart/2008/layout/HexagonCluster"/>
    <dgm:cxn modelId="{90376841-ABDB-4C38-92DC-4C5AD34498DB}" srcId="{B311714B-D347-4827-9F96-E00DFBE90995}" destId="{DD1D5D6D-B271-4F5D-BC27-173F02FD30DD}" srcOrd="8" destOrd="0" parTransId="{3988EE32-BDA1-40DB-BCFB-42B0C5C8D3D6}" sibTransId="{1CCDA2B3-E3BC-4942-A9B9-C635CE0DEFB3}"/>
    <dgm:cxn modelId="{20CF2148-1E30-4306-AB57-3DCA7D2C1D67}" type="presOf" srcId="{BE1E356A-6286-4829-9293-310B0AEC20F1}" destId="{5946B749-CF65-43F7-9B21-FF8FF1963A50}" srcOrd="0" destOrd="0" presId="urn:microsoft.com/office/officeart/2008/layout/HexagonCluster"/>
    <dgm:cxn modelId="{17D8344F-6F49-4013-96E8-0BC83B19989E}" type="presOf" srcId="{7F696357-C0E5-4214-8290-29DDCB06D5D0}" destId="{223FD409-A819-437D-8A5B-B9BE44790C79}" srcOrd="0" destOrd="0" presId="urn:microsoft.com/office/officeart/2008/layout/HexagonCluster"/>
    <dgm:cxn modelId="{0CDE466F-3B83-436E-9005-155578F9592F}" type="presOf" srcId="{A27F1CD9-A499-41E8-B62D-160E29F287FD}" destId="{66318DA2-4C6A-4F9C-99C8-9175C9B7850E}" srcOrd="0" destOrd="0" presId="urn:microsoft.com/office/officeart/2008/layout/HexagonCluster"/>
    <dgm:cxn modelId="{C65B8153-D665-4EF9-B149-57EF53CEEB7C}" srcId="{B311714B-D347-4827-9F96-E00DFBE90995}" destId="{613177D6-BC70-4E91-B7BC-D009BF2F1034}" srcOrd="11" destOrd="0" parTransId="{6744553F-0A2B-4034-8446-431C304A066C}" sibTransId="{1F28318B-3FE9-46BE-A77E-C4392B0AEB7D}"/>
    <dgm:cxn modelId="{C5018653-87B7-4F58-B483-53B8AC7473A3}" type="presOf" srcId="{B56519B2-777A-4EC1-975F-4A5F101579CB}" destId="{0403F888-B893-4A0E-B338-ACD8D5876396}" srcOrd="0" destOrd="0" presId="urn:microsoft.com/office/officeart/2008/layout/HexagonCluster"/>
    <dgm:cxn modelId="{952C0B77-3093-4913-9CBD-263AE1444A6D}" srcId="{B311714B-D347-4827-9F96-E00DFBE90995}" destId="{35DD8D93-5981-4F07-A526-CAB836D3C240}" srcOrd="5" destOrd="0" parTransId="{354820D2-015C-4306-A825-9669FED49A90}" sibTransId="{B9915ABA-837B-4C9D-9F8B-18ABE503DEEC}"/>
    <dgm:cxn modelId="{D1C91357-F31D-43D6-BBBB-6EBC2A0F1AFE}" srcId="{B311714B-D347-4827-9F96-E00DFBE90995}" destId="{2356D8C7-E1C5-440A-9547-A5D43B1407A0}" srcOrd="10" destOrd="0" parTransId="{B48A09A9-BD4B-4DDC-A55D-FAFC5FF9A930}" sibTransId="{B21488A3-2E14-4663-A6D7-332229403C56}"/>
    <dgm:cxn modelId="{340F8059-44FE-4B23-8016-52F9B997C13B}" type="presOf" srcId="{B21488A3-2E14-4663-A6D7-332229403C56}" destId="{3EF81447-1F53-4CFD-B212-A3461F9C7F2F}" srcOrd="0" destOrd="0" presId="urn:microsoft.com/office/officeart/2008/layout/HexagonCluster"/>
    <dgm:cxn modelId="{81476A7D-8CF8-4FCC-A49D-AB210B278F45}" srcId="{B311714B-D347-4827-9F96-E00DFBE90995}" destId="{9701703E-EE21-4530-B1F8-D9992849E29B}" srcOrd="14" destOrd="0" parTransId="{5A1D55CE-E170-4E48-88B9-4FDC333916A5}" sibTransId="{DFF3E9A2-65A3-4438-A030-1DE6AFA5B080}"/>
    <dgm:cxn modelId="{BCD74980-B833-44EB-A65B-1C28AF896BA8}" type="presOf" srcId="{E61D2C45-94BD-4698-834C-E6DC912E85FF}" destId="{4DAFBD46-EF1C-4C03-9B20-E1C29A1E9F8D}" srcOrd="0" destOrd="0" presId="urn:microsoft.com/office/officeart/2008/layout/HexagonCluster"/>
    <dgm:cxn modelId="{74021C82-002D-4543-B022-16CE3B6F6FB5}" srcId="{B311714B-D347-4827-9F96-E00DFBE90995}" destId="{623CBB7F-6874-401E-A4F9-11CE0E13A5F7}" srcOrd="9" destOrd="0" parTransId="{1052D383-5DA4-4A5B-B5E7-4CE1C57ABFA1}" sibTransId="{E1C2356D-2FF4-4EB5-AB44-606FB1D33796}"/>
    <dgm:cxn modelId="{CD429495-3C2B-4085-B5E9-C7552623D68A}" type="presOf" srcId="{FE905899-8C68-45E6-9A3C-33328194209B}" destId="{F5068814-A9ED-47ED-8317-1C9B194851AC}" srcOrd="0" destOrd="0" presId="urn:microsoft.com/office/officeart/2008/layout/HexagonCluster"/>
    <dgm:cxn modelId="{D7CCF998-A6DA-47E3-AEA5-246A01F55C88}" type="presOf" srcId="{35DD8D93-5981-4F07-A526-CAB836D3C240}" destId="{12D87748-0255-47B7-BD41-E4E3A3CFF4FB}" srcOrd="0" destOrd="0" presId="urn:microsoft.com/office/officeart/2008/layout/HexagonCluster"/>
    <dgm:cxn modelId="{575B929C-1231-47D6-9701-3D31E6B0C367}" type="presOf" srcId="{B311714B-D347-4827-9F96-E00DFBE90995}" destId="{9A626EC8-E750-4DAF-A96C-1480D96BF80C}" srcOrd="0" destOrd="0" presId="urn:microsoft.com/office/officeart/2008/layout/HexagonCluster"/>
    <dgm:cxn modelId="{C8BEFCA8-8098-46D2-8527-173D63C88A83}" type="presOf" srcId="{84A8DFF5-3AE8-43E5-9070-6DB5954E6A0F}" destId="{E53A46E4-C8BA-4662-B317-B631C66E8A08}" srcOrd="0" destOrd="0" presId="urn:microsoft.com/office/officeart/2008/layout/HexagonCluster"/>
    <dgm:cxn modelId="{18D7C6AC-C181-49D5-BAD0-9F06B5E19BB3}" srcId="{B311714B-D347-4827-9F96-E00DFBE90995}" destId="{B56519B2-777A-4EC1-975F-4A5F101579CB}" srcOrd="6" destOrd="0" parTransId="{ED43653F-46AD-43D7-BCB7-C92DEC81AF82}" sibTransId="{FB175FF6-8AC0-45AB-9776-89D04CE2BD55}"/>
    <dgm:cxn modelId="{608761B1-55C6-41F8-8686-1C2B70FF54A0}" srcId="{B311714B-D347-4827-9F96-E00DFBE90995}" destId="{909291DF-81DE-4221-9212-A8FF12CC2D02}" srcOrd="12" destOrd="0" parTransId="{E77BAD2B-1441-43D6-80BF-36E72BD98C8B}" sibTransId="{B14172E0-8517-4D12-B967-9E2C316264D6}"/>
    <dgm:cxn modelId="{DD6450B2-EDCE-4E44-9735-AAB215ABC37D}" type="presOf" srcId="{2356D8C7-E1C5-440A-9547-A5D43B1407A0}" destId="{E76F6A70-15AA-4A33-B764-F44ABC3D70D4}" srcOrd="0" destOrd="0" presId="urn:microsoft.com/office/officeart/2008/layout/HexagonCluster"/>
    <dgm:cxn modelId="{FF026CBD-9FFA-4F36-8BD5-DCD980883945}" type="presOf" srcId="{1F28318B-3FE9-46BE-A77E-C4392B0AEB7D}" destId="{34302D0D-452E-4720-9202-33A54B906F4B}" srcOrd="0" destOrd="0" presId="urn:microsoft.com/office/officeart/2008/layout/HexagonCluster"/>
    <dgm:cxn modelId="{CF496CBE-FD05-434D-A379-05EBBCEBC6CC}" type="presOf" srcId="{E1C2356D-2FF4-4EB5-AB44-606FB1D33796}" destId="{CBAEFB8F-E243-4902-86D6-E431DC522A7E}" srcOrd="0" destOrd="0" presId="urn:microsoft.com/office/officeart/2008/layout/HexagonCluster"/>
    <dgm:cxn modelId="{2C8E6FC0-18F4-4D3F-960C-17D7899C0F66}" srcId="{B311714B-D347-4827-9F96-E00DFBE90995}" destId="{FE905899-8C68-45E6-9A3C-33328194209B}" srcOrd="3" destOrd="0" parTransId="{88D8C287-0AF8-4130-9DD4-33EAB80C8DB8}" sibTransId="{BE1E356A-6286-4829-9293-310B0AEC20F1}"/>
    <dgm:cxn modelId="{EAEEF7C0-013E-4F80-8E4D-9AAC0BA740A8}" type="presOf" srcId="{851B0708-93ED-42A9-BADA-49DEC9D7DCFF}" destId="{4C823355-712C-4114-A23B-A3E5DDFD9BEF}" srcOrd="0" destOrd="0" presId="urn:microsoft.com/office/officeart/2008/layout/HexagonCluster"/>
    <dgm:cxn modelId="{0CADABC2-6DEA-4316-94D0-2C798D3B1196}" type="presOf" srcId="{623CBB7F-6874-401E-A4F9-11CE0E13A5F7}" destId="{52AE69E4-3E12-42AF-BED1-DE19BCD6797D}" srcOrd="0" destOrd="0" presId="urn:microsoft.com/office/officeart/2008/layout/HexagonCluster"/>
    <dgm:cxn modelId="{50FFABCD-458B-405E-8B42-97AB1ECF3BE4}" type="presOf" srcId="{E4613755-A24C-4019-BE07-F6506FC08B8D}" destId="{2F71B026-531B-4E0D-95C2-D4BBCAD6F800}" srcOrd="0" destOrd="0" presId="urn:microsoft.com/office/officeart/2008/layout/HexagonCluster"/>
    <dgm:cxn modelId="{EC4651CE-F3B4-4009-93BE-2ECD9D7E1D89}" type="presOf" srcId="{7A408DF2-82D7-4833-9E9B-E482D6B3BA04}" destId="{87CBB0F5-864B-490B-B391-AB8A1B64EFBD}" srcOrd="0" destOrd="0" presId="urn:microsoft.com/office/officeart/2008/layout/HexagonCluster"/>
    <dgm:cxn modelId="{4BF453D7-F34A-43A6-8778-BAFC3A18616F}" srcId="{B311714B-D347-4827-9F96-E00DFBE90995}" destId="{84A8DFF5-3AE8-43E5-9070-6DB5954E6A0F}" srcOrd="7" destOrd="0" parTransId="{E16657B1-2C9C-4959-940A-D1E27E673322}" sibTransId="{E61D2C45-94BD-4698-834C-E6DC912E85FF}"/>
    <dgm:cxn modelId="{DD97F7D7-F9F5-462C-A8DF-54E9D299CAD1}" srcId="{B311714B-D347-4827-9F96-E00DFBE90995}" destId="{0D618119-EA24-4113-96E1-649BB5E09753}" srcOrd="4" destOrd="0" parTransId="{CCA5E9CB-EADE-44B3-8FDA-34B3DF227BA2}" sibTransId="{FF01BB7B-5690-484F-B1AF-7602736B19E3}"/>
    <dgm:cxn modelId="{1791F5DD-17FC-486E-9BEE-29DF74719D0B}" type="presOf" srcId="{1CCDA2B3-E3BC-4942-A9B9-C635CE0DEFB3}" destId="{65B3F6C6-B158-41B5-89F0-61FD84EACD5F}" srcOrd="0" destOrd="0" presId="urn:microsoft.com/office/officeart/2008/layout/HexagonCluster"/>
    <dgm:cxn modelId="{2403BBE9-DB98-4A52-9711-ABC578A1AAE5}" srcId="{B311714B-D347-4827-9F96-E00DFBE90995}" destId="{7F696357-C0E5-4214-8290-29DDCB06D5D0}" srcOrd="1" destOrd="0" parTransId="{7E2FF3FA-FD33-4C18-873E-CAD643E7BAFC}" sibTransId="{851B0708-93ED-42A9-BADA-49DEC9D7DCFF}"/>
    <dgm:cxn modelId="{6A30F5F0-310C-4677-BEE4-A5B6362C2BA6}" srcId="{B311714B-D347-4827-9F96-E00DFBE90995}" destId="{E5D40689-83AF-4D5C-93C6-F6E619CDDA32}" srcOrd="16" destOrd="0" parTransId="{7426E329-5AB0-4429-ACCE-40EC4C7C840F}" sibTransId="{1A6C1574-5B3F-4971-8844-F361694B9723}"/>
    <dgm:cxn modelId="{13B62918-2EFF-4AAA-9761-0D85453E22DD}" type="presParOf" srcId="{9A626EC8-E750-4DAF-A96C-1480D96BF80C}" destId="{17DCB38F-DA77-4695-8A61-EA5D27D007A3}" srcOrd="0" destOrd="0" presId="urn:microsoft.com/office/officeart/2008/layout/HexagonCluster"/>
    <dgm:cxn modelId="{A8FA6AF6-3F54-42FF-A341-5CBEF47735E2}" type="presParOf" srcId="{17DCB38F-DA77-4695-8A61-EA5D27D007A3}" destId="{87CBB0F5-864B-490B-B391-AB8A1B64EFBD}" srcOrd="0" destOrd="0" presId="urn:microsoft.com/office/officeart/2008/layout/HexagonCluster"/>
    <dgm:cxn modelId="{6F0317C5-3248-49E2-9464-0D43E8CE4FC4}" type="presParOf" srcId="{9A626EC8-E750-4DAF-A96C-1480D96BF80C}" destId="{EE3A5BE9-E0B4-467E-A38A-E992ED499DB9}" srcOrd="1" destOrd="0" presId="urn:microsoft.com/office/officeart/2008/layout/HexagonCluster"/>
    <dgm:cxn modelId="{43CE5151-7EAF-4972-A8C0-FA10114958C0}" type="presParOf" srcId="{EE3A5BE9-E0B4-467E-A38A-E992ED499DB9}" destId="{CD8AA2D7-0615-4E61-9EF2-06FEE2731888}" srcOrd="0" destOrd="0" presId="urn:microsoft.com/office/officeart/2008/layout/HexagonCluster"/>
    <dgm:cxn modelId="{2E76F796-4080-4099-BA30-9B17DF172EC8}" type="presParOf" srcId="{9A626EC8-E750-4DAF-A96C-1480D96BF80C}" destId="{8EE2BCC6-112E-46CC-8948-DFD7D36665B6}" srcOrd="2" destOrd="0" presId="urn:microsoft.com/office/officeart/2008/layout/HexagonCluster"/>
    <dgm:cxn modelId="{D98602C5-1BDA-4817-8921-EDEDDBE25B4C}" type="presParOf" srcId="{8EE2BCC6-112E-46CC-8948-DFD7D36665B6}" destId="{2F71B026-531B-4E0D-95C2-D4BBCAD6F800}" srcOrd="0" destOrd="0" presId="urn:microsoft.com/office/officeart/2008/layout/HexagonCluster"/>
    <dgm:cxn modelId="{722A22C9-0D24-43E5-B5B0-A15855ED8160}" type="presParOf" srcId="{9A626EC8-E750-4DAF-A96C-1480D96BF80C}" destId="{5E24E48D-CF63-44A4-A2BC-6BA64CA793DB}" srcOrd="3" destOrd="0" presId="urn:microsoft.com/office/officeart/2008/layout/HexagonCluster"/>
    <dgm:cxn modelId="{96292A25-F814-4C56-A753-EAE4B52A1F26}" type="presParOf" srcId="{5E24E48D-CF63-44A4-A2BC-6BA64CA793DB}" destId="{306F936D-622D-4F3A-80DC-54A89AD866F2}" srcOrd="0" destOrd="0" presId="urn:microsoft.com/office/officeart/2008/layout/HexagonCluster"/>
    <dgm:cxn modelId="{CE7DD303-6A62-49A0-B058-91719EC825E0}" type="presParOf" srcId="{9A626EC8-E750-4DAF-A96C-1480D96BF80C}" destId="{F6EAF391-0E27-4FCE-A0F2-8AE4F588E4E1}" srcOrd="4" destOrd="0" presId="urn:microsoft.com/office/officeart/2008/layout/HexagonCluster"/>
    <dgm:cxn modelId="{1FB121AB-7453-47FE-A30D-A2680B2AE97F}" type="presParOf" srcId="{F6EAF391-0E27-4FCE-A0F2-8AE4F588E4E1}" destId="{223FD409-A819-437D-8A5B-B9BE44790C79}" srcOrd="0" destOrd="0" presId="urn:microsoft.com/office/officeart/2008/layout/HexagonCluster"/>
    <dgm:cxn modelId="{DC356F04-297E-4455-97EA-41EC1C840049}" type="presParOf" srcId="{9A626EC8-E750-4DAF-A96C-1480D96BF80C}" destId="{81DEED18-94E8-43C0-84EC-CC7B7CF74496}" srcOrd="5" destOrd="0" presId="urn:microsoft.com/office/officeart/2008/layout/HexagonCluster"/>
    <dgm:cxn modelId="{73DE4833-F14D-4C0C-A430-95EAB3A99860}" type="presParOf" srcId="{81DEED18-94E8-43C0-84EC-CC7B7CF74496}" destId="{61A19EC6-9ABD-4F20-890D-ECDC5D5F632F}" srcOrd="0" destOrd="0" presId="urn:microsoft.com/office/officeart/2008/layout/HexagonCluster"/>
    <dgm:cxn modelId="{4E2E4580-ABF5-4ABD-8D81-0CDF4BEA7AA1}" type="presParOf" srcId="{9A626EC8-E750-4DAF-A96C-1480D96BF80C}" destId="{6819201D-EA59-40BF-BA30-64B84D87152E}" srcOrd="6" destOrd="0" presId="urn:microsoft.com/office/officeart/2008/layout/HexagonCluster"/>
    <dgm:cxn modelId="{35EADCE0-4E8B-4CEC-AEF8-B7B02DDE51E7}" type="presParOf" srcId="{6819201D-EA59-40BF-BA30-64B84D87152E}" destId="{4C823355-712C-4114-A23B-A3E5DDFD9BEF}" srcOrd="0" destOrd="0" presId="urn:microsoft.com/office/officeart/2008/layout/HexagonCluster"/>
    <dgm:cxn modelId="{0A995F03-6CA5-4171-9B20-0265B64EB95B}" type="presParOf" srcId="{9A626EC8-E750-4DAF-A96C-1480D96BF80C}" destId="{9AF191E7-F297-41E0-BF22-489D073D274F}" srcOrd="7" destOrd="0" presId="urn:microsoft.com/office/officeart/2008/layout/HexagonCluster"/>
    <dgm:cxn modelId="{193956F7-705D-42E0-AD1A-DC5D3F9DB076}" type="presParOf" srcId="{9AF191E7-F297-41E0-BF22-489D073D274F}" destId="{665B78E7-4C85-402F-8C8B-6A272E4767F9}" srcOrd="0" destOrd="0" presId="urn:microsoft.com/office/officeart/2008/layout/HexagonCluster"/>
    <dgm:cxn modelId="{D61E797D-1106-4BCB-AF2D-A1BB5BB0D612}" type="presParOf" srcId="{9A626EC8-E750-4DAF-A96C-1480D96BF80C}" destId="{068F5981-452C-4CEC-A3C9-28BF4C60CA0D}" srcOrd="8" destOrd="0" presId="urn:microsoft.com/office/officeart/2008/layout/HexagonCluster"/>
    <dgm:cxn modelId="{4A33A46F-8A3E-46EA-A0F1-26F65101D7AE}" type="presParOf" srcId="{068F5981-452C-4CEC-A3C9-28BF4C60CA0D}" destId="{66318DA2-4C6A-4F9C-99C8-9175C9B7850E}" srcOrd="0" destOrd="0" presId="urn:microsoft.com/office/officeart/2008/layout/HexagonCluster"/>
    <dgm:cxn modelId="{E58D8E61-DDDC-4685-B0C1-45C81824EC75}" type="presParOf" srcId="{9A626EC8-E750-4DAF-A96C-1480D96BF80C}" destId="{5A1530CD-A7D9-42B6-9CCF-F4694407278E}" srcOrd="9" destOrd="0" presId="urn:microsoft.com/office/officeart/2008/layout/HexagonCluster"/>
    <dgm:cxn modelId="{B1AD6CFC-8C7E-4D7A-8F0B-ABE2C9CA958D}" type="presParOf" srcId="{5A1530CD-A7D9-42B6-9CCF-F4694407278E}" destId="{638EE97D-E821-43EF-B6D8-B649C6D2C00C}" srcOrd="0" destOrd="0" presId="urn:microsoft.com/office/officeart/2008/layout/HexagonCluster"/>
    <dgm:cxn modelId="{011E4709-E75A-483E-A9CA-9EF9F8F87D76}" type="presParOf" srcId="{9A626EC8-E750-4DAF-A96C-1480D96BF80C}" destId="{6C456D16-A810-4FBD-BC40-F82D3294690A}" srcOrd="10" destOrd="0" presId="urn:microsoft.com/office/officeart/2008/layout/HexagonCluster"/>
    <dgm:cxn modelId="{E7600CE9-760E-4B24-AA0C-0EBCBCA8F584}" type="presParOf" srcId="{6C456D16-A810-4FBD-BC40-F82D3294690A}" destId="{3C64A405-ACA6-4C71-83F5-30E3AEC8630C}" srcOrd="0" destOrd="0" presId="urn:microsoft.com/office/officeart/2008/layout/HexagonCluster"/>
    <dgm:cxn modelId="{429DB6C0-3A06-4AE1-96BC-CAB47CC3C224}" type="presParOf" srcId="{9A626EC8-E750-4DAF-A96C-1480D96BF80C}" destId="{F8667869-3DFE-4A0D-9A57-4EC985116D47}" srcOrd="11" destOrd="0" presId="urn:microsoft.com/office/officeart/2008/layout/HexagonCluster"/>
    <dgm:cxn modelId="{7B33BC6B-735D-4231-AEA2-D317235588D9}" type="presParOf" srcId="{F8667869-3DFE-4A0D-9A57-4EC985116D47}" destId="{A4BAF18C-B5AC-4D66-9E71-0B9B5EAFD609}" srcOrd="0" destOrd="0" presId="urn:microsoft.com/office/officeart/2008/layout/HexagonCluster"/>
    <dgm:cxn modelId="{1ABCF323-1AB0-439A-B505-3EDC77037FCD}" type="presParOf" srcId="{9A626EC8-E750-4DAF-A96C-1480D96BF80C}" destId="{3794622E-9498-457E-9246-2138AE1E35D3}" srcOrd="12" destOrd="0" presId="urn:microsoft.com/office/officeart/2008/layout/HexagonCluster"/>
    <dgm:cxn modelId="{2CD52250-8584-45BE-8D94-006EB77B9473}" type="presParOf" srcId="{3794622E-9498-457E-9246-2138AE1E35D3}" destId="{F5068814-A9ED-47ED-8317-1C9B194851AC}" srcOrd="0" destOrd="0" presId="urn:microsoft.com/office/officeart/2008/layout/HexagonCluster"/>
    <dgm:cxn modelId="{69A0C390-67D5-4E77-B172-FD1756C8B287}" type="presParOf" srcId="{9A626EC8-E750-4DAF-A96C-1480D96BF80C}" destId="{4675985F-704D-4450-9709-B16442EBDAB1}" srcOrd="13" destOrd="0" presId="urn:microsoft.com/office/officeart/2008/layout/HexagonCluster"/>
    <dgm:cxn modelId="{B9C3166E-AA6D-4795-9DA7-20BB8732C0DF}" type="presParOf" srcId="{4675985F-704D-4450-9709-B16442EBDAB1}" destId="{AD44CB8D-3445-49C1-9DB3-FD0F1DC81064}" srcOrd="0" destOrd="0" presId="urn:microsoft.com/office/officeart/2008/layout/HexagonCluster"/>
    <dgm:cxn modelId="{8CBC520A-2E73-4260-A483-F3F107124123}" type="presParOf" srcId="{9A626EC8-E750-4DAF-A96C-1480D96BF80C}" destId="{88A1AC2F-6C7E-4CF3-9655-E4035E0EB77B}" srcOrd="14" destOrd="0" presId="urn:microsoft.com/office/officeart/2008/layout/HexagonCluster"/>
    <dgm:cxn modelId="{9856251E-3297-43AB-8B1A-C16BCD08DBB8}" type="presParOf" srcId="{88A1AC2F-6C7E-4CF3-9655-E4035E0EB77B}" destId="{5946B749-CF65-43F7-9B21-FF8FF1963A50}" srcOrd="0" destOrd="0" presId="urn:microsoft.com/office/officeart/2008/layout/HexagonCluster"/>
    <dgm:cxn modelId="{19774098-31B1-4F84-A8CB-69CAA887946B}" type="presParOf" srcId="{9A626EC8-E750-4DAF-A96C-1480D96BF80C}" destId="{9C082605-C47E-4993-B43B-B4B1051B55F3}" srcOrd="15" destOrd="0" presId="urn:microsoft.com/office/officeart/2008/layout/HexagonCluster"/>
    <dgm:cxn modelId="{6364E3ED-B711-4E8F-BC6C-7A54E0B1CA18}" type="presParOf" srcId="{9C082605-C47E-4993-B43B-B4B1051B55F3}" destId="{8E2C89FA-068B-45CD-A1A0-9E81ABDF5D6A}" srcOrd="0" destOrd="0" presId="urn:microsoft.com/office/officeart/2008/layout/HexagonCluster"/>
    <dgm:cxn modelId="{B9BA5394-11D2-49CF-BA5D-BBB945B71B9A}" type="presParOf" srcId="{9A626EC8-E750-4DAF-A96C-1480D96BF80C}" destId="{9FDF7CC7-A75B-4A88-81C9-F72D5CA5E419}" srcOrd="16" destOrd="0" presId="urn:microsoft.com/office/officeart/2008/layout/HexagonCluster"/>
    <dgm:cxn modelId="{F19C882D-ECE6-42E7-ACB9-C2767B7574DC}" type="presParOf" srcId="{9FDF7CC7-A75B-4A88-81C9-F72D5CA5E419}" destId="{512DEAC6-E87A-46B1-BCE3-620EA22D5047}" srcOrd="0" destOrd="0" presId="urn:microsoft.com/office/officeart/2008/layout/HexagonCluster"/>
    <dgm:cxn modelId="{953153A4-DA98-4089-BCA9-3FD67A9C0A82}" type="presParOf" srcId="{9A626EC8-E750-4DAF-A96C-1480D96BF80C}" destId="{C0CF12E1-CA83-4B8F-936F-BD1D5F3DCC22}" srcOrd="17" destOrd="0" presId="urn:microsoft.com/office/officeart/2008/layout/HexagonCluster"/>
    <dgm:cxn modelId="{89A71871-54E8-4E7E-AF4F-6974CC5A9BF6}" type="presParOf" srcId="{C0CF12E1-CA83-4B8F-936F-BD1D5F3DCC22}" destId="{DD65D696-E452-4172-94AD-3A3D5A17BE7B}" srcOrd="0" destOrd="0" presId="urn:microsoft.com/office/officeart/2008/layout/HexagonCluster"/>
    <dgm:cxn modelId="{521BA482-E839-4540-B060-6457BE42C021}" type="presParOf" srcId="{9A626EC8-E750-4DAF-A96C-1480D96BF80C}" destId="{98912BE3-17C4-4A08-A466-BDD084575B5B}" srcOrd="18" destOrd="0" presId="urn:microsoft.com/office/officeart/2008/layout/HexagonCluster"/>
    <dgm:cxn modelId="{935527BC-FC1A-444C-92E2-C2A134A0E53B}" type="presParOf" srcId="{98912BE3-17C4-4A08-A466-BDD084575B5B}" destId="{BC4D0DD8-180C-4A2C-BE38-3748D571ADB5}" srcOrd="0" destOrd="0" presId="urn:microsoft.com/office/officeart/2008/layout/HexagonCluster"/>
    <dgm:cxn modelId="{AAC98E86-1C47-4DA7-B3EE-B74EB1AE4ACE}" type="presParOf" srcId="{9A626EC8-E750-4DAF-A96C-1480D96BF80C}" destId="{80D57E16-D072-41ED-A5D0-398752E3C296}" srcOrd="19" destOrd="0" presId="urn:microsoft.com/office/officeart/2008/layout/HexagonCluster"/>
    <dgm:cxn modelId="{564800E9-E76B-4690-B86C-EE1CA88B1593}" type="presParOf" srcId="{80D57E16-D072-41ED-A5D0-398752E3C296}" destId="{E2B5105A-9360-4794-89F7-A87D49BE0A40}" srcOrd="0" destOrd="0" presId="urn:microsoft.com/office/officeart/2008/layout/HexagonCluster"/>
    <dgm:cxn modelId="{43F424B1-4F2C-4B6A-9A22-6AF039AAAD0D}" type="presParOf" srcId="{9A626EC8-E750-4DAF-A96C-1480D96BF80C}" destId="{B2997888-E3AA-4D80-855F-10D314609CB4}" srcOrd="20" destOrd="0" presId="urn:microsoft.com/office/officeart/2008/layout/HexagonCluster"/>
    <dgm:cxn modelId="{968AA791-1DFA-4B62-B2A1-1C743C085224}" type="presParOf" srcId="{B2997888-E3AA-4D80-855F-10D314609CB4}" destId="{12D87748-0255-47B7-BD41-E4E3A3CFF4FB}" srcOrd="0" destOrd="0" presId="urn:microsoft.com/office/officeart/2008/layout/HexagonCluster"/>
    <dgm:cxn modelId="{22391081-8765-4316-9746-0A463F28709D}" type="presParOf" srcId="{9A626EC8-E750-4DAF-A96C-1480D96BF80C}" destId="{40AB50DA-1053-4313-9185-E62822D74FA7}" srcOrd="21" destOrd="0" presId="urn:microsoft.com/office/officeart/2008/layout/HexagonCluster"/>
    <dgm:cxn modelId="{14DAC49D-1FE8-4DE8-A931-4C399A83C5B4}" type="presParOf" srcId="{40AB50DA-1053-4313-9185-E62822D74FA7}" destId="{A929F446-A552-4767-A166-12FAAA7B2BF0}" srcOrd="0" destOrd="0" presId="urn:microsoft.com/office/officeart/2008/layout/HexagonCluster"/>
    <dgm:cxn modelId="{12CF785B-7302-4551-8AFA-73B849CABDB4}" type="presParOf" srcId="{9A626EC8-E750-4DAF-A96C-1480D96BF80C}" destId="{D88C3259-FC87-4676-A9FA-B1F9922C4118}" srcOrd="22" destOrd="0" presId="urn:microsoft.com/office/officeart/2008/layout/HexagonCluster"/>
    <dgm:cxn modelId="{B1307241-FE10-4244-8655-39A6FF96D100}" type="presParOf" srcId="{D88C3259-FC87-4676-A9FA-B1F9922C4118}" destId="{EA34CFAC-65C2-4DC0-8D04-5913EF34B5FA}" srcOrd="0" destOrd="0" presId="urn:microsoft.com/office/officeart/2008/layout/HexagonCluster"/>
    <dgm:cxn modelId="{7F525023-5A3C-4532-9D2F-37A15240F3C0}" type="presParOf" srcId="{9A626EC8-E750-4DAF-A96C-1480D96BF80C}" destId="{3F249C53-AE6F-4AD8-99B5-6E7432DF78EE}" srcOrd="23" destOrd="0" presId="urn:microsoft.com/office/officeart/2008/layout/HexagonCluster"/>
    <dgm:cxn modelId="{FE7AFAC5-9F73-442B-B55B-2D9BCCF25208}" type="presParOf" srcId="{3F249C53-AE6F-4AD8-99B5-6E7432DF78EE}" destId="{E7DD9F77-64C8-4DB5-877A-FB802FEC8D1E}" srcOrd="0" destOrd="0" presId="urn:microsoft.com/office/officeart/2008/layout/HexagonCluster"/>
    <dgm:cxn modelId="{539E2602-8C11-44FF-85F3-0D856268BEC3}" type="presParOf" srcId="{9A626EC8-E750-4DAF-A96C-1480D96BF80C}" destId="{C3738B49-580F-4DB0-AB2B-372C11564419}" srcOrd="24" destOrd="0" presId="urn:microsoft.com/office/officeart/2008/layout/HexagonCluster"/>
    <dgm:cxn modelId="{268059E1-0477-49B2-8462-CFEBD976E770}" type="presParOf" srcId="{C3738B49-580F-4DB0-AB2B-372C11564419}" destId="{0403F888-B893-4A0E-B338-ACD8D5876396}" srcOrd="0" destOrd="0" presId="urn:microsoft.com/office/officeart/2008/layout/HexagonCluster"/>
    <dgm:cxn modelId="{2743C493-F17A-4512-9F6D-14EB8A85CCE7}" type="presParOf" srcId="{9A626EC8-E750-4DAF-A96C-1480D96BF80C}" destId="{44E2BCF3-95B4-45CC-9883-17C4382CE4CA}" srcOrd="25" destOrd="0" presId="urn:microsoft.com/office/officeart/2008/layout/HexagonCluster"/>
    <dgm:cxn modelId="{F2169443-6F3D-44D2-AEC0-AACDCEE09AA5}" type="presParOf" srcId="{44E2BCF3-95B4-45CC-9883-17C4382CE4CA}" destId="{A0F806F0-C1D8-47DE-89E0-86F18F3AE562}" srcOrd="0" destOrd="0" presId="urn:microsoft.com/office/officeart/2008/layout/HexagonCluster"/>
    <dgm:cxn modelId="{8A050C4F-1BD0-4B7D-B8EB-ED9A22C56849}" type="presParOf" srcId="{9A626EC8-E750-4DAF-A96C-1480D96BF80C}" destId="{E2A4D0FE-9850-4DBA-89E1-8317202FE931}" srcOrd="26" destOrd="0" presId="urn:microsoft.com/office/officeart/2008/layout/HexagonCluster"/>
    <dgm:cxn modelId="{D46EC39B-F1C2-4BFE-BA75-FBEC9E292AF6}" type="presParOf" srcId="{E2A4D0FE-9850-4DBA-89E1-8317202FE931}" destId="{653A7ADD-4FB5-439E-B9B1-036E79ADDA94}" srcOrd="0" destOrd="0" presId="urn:microsoft.com/office/officeart/2008/layout/HexagonCluster"/>
    <dgm:cxn modelId="{F87B3944-7F54-45F6-8A19-06648695FCA5}" type="presParOf" srcId="{9A626EC8-E750-4DAF-A96C-1480D96BF80C}" destId="{96E50C72-BE5B-4C2F-9CBC-5587D309A1CE}" srcOrd="27" destOrd="0" presId="urn:microsoft.com/office/officeart/2008/layout/HexagonCluster"/>
    <dgm:cxn modelId="{EA5178A8-BED6-4331-83AE-56558DA8597B}" type="presParOf" srcId="{96E50C72-BE5B-4C2F-9CBC-5587D309A1CE}" destId="{9BA855D1-8241-4573-978B-FB18FFB9DDA5}" srcOrd="0" destOrd="0" presId="urn:microsoft.com/office/officeart/2008/layout/HexagonCluster"/>
    <dgm:cxn modelId="{E98776F0-B236-42D9-AA3F-450F1C7B28DC}" type="presParOf" srcId="{9A626EC8-E750-4DAF-A96C-1480D96BF80C}" destId="{031C1664-9EAA-44B8-8509-4989FA25FB57}" srcOrd="28" destOrd="0" presId="urn:microsoft.com/office/officeart/2008/layout/HexagonCluster"/>
    <dgm:cxn modelId="{94EAE1CA-E7D2-4E8A-BB6D-7C4E7E60242D}" type="presParOf" srcId="{031C1664-9EAA-44B8-8509-4989FA25FB57}" destId="{E53A46E4-C8BA-4662-B317-B631C66E8A08}" srcOrd="0" destOrd="0" presId="urn:microsoft.com/office/officeart/2008/layout/HexagonCluster"/>
    <dgm:cxn modelId="{191C3A09-FF4F-41DD-99B5-54B4D86A8FA0}" type="presParOf" srcId="{9A626EC8-E750-4DAF-A96C-1480D96BF80C}" destId="{8EAF4E0C-9EC7-421D-99D3-DB6E0C7112A8}" srcOrd="29" destOrd="0" presId="urn:microsoft.com/office/officeart/2008/layout/HexagonCluster"/>
    <dgm:cxn modelId="{27B0F297-EEA9-4187-8EDE-CFD19B5D5D78}" type="presParOf" srcId="{8EAF4E0C-9EC7-421D-99D3-DB6E0C7112A8}" destId="{D0A2FF67-EF3F-445D-B2BB-25504F06BA7E}" srcOrd="0" destOrd="0" presId="urn:microsoft.com/office/officeart/2008/layout/HexagonCluster"/>
    <dgm:cxn modelId="{D09C9EA9-2C99-4493-970F-AB270B784E75}" type="presParOf" srcId="{9A626EC8-E750-4DAF-A96C-1480D96BF80C}" destId="{02B8DCB3-B52F-4D31-A454-D3C89106FD19}" srcOrd="30" destOrd="0" presId="urn:microsoft.com/office/officeart/2008/layout/HexagonCluster"/>
    <dgm:cxn modelId="{8B21228B-3EFA-4FB8-83A8-0243880BE2EA}" type="presParOf" srcId="{02B8DCB3-B52F-4D31-A454-D3C89106FD19}" destId="{4DAFBD46-EF1C-4C03-9B20-E1C29A1E9F8D}" srcOrd="0" destOrd="0" presId="urn:microsoft.com/office/officeart/2008/layout/HexagonCluster"/>
    <dgm:cxn modelId="{35AB59C6-6EC6-4729-B774-857FEA6D32F1}" type="presParOf" srcId="{9A626EC8-E750-4DAF-A96C-1480D96BF80C}" destId="{63D4B94E-3F07-4AEA-B880-359D42CBF2E0}" srcOrd="31" destOrd="0" presId="urn:microsoft.com/office/officeart/2008/layout/HexagonCluster"/>
    <dgm:cxn modelId="{AA311905-3E84-487B-B38D-0812C8898352}" type="presParOf" srcId="{63D4B94E-3F07-4AEA-B880-359D42CBF2E0}" destId="{D0959749-A4DA-4B86-9D2A-9DBB02EF50E4}" srcOrd="0" destOrd="0" presId="urn:microsoft.com/office/officeart/2008/layout/HexagonCluster"/>
    <dgm:cxn modelId="{0ACAA4DD-04E7-4041-B84A-1BF9283565EA}" type="presParOf" srcId="{9A626EC8-E750-4DAF-A96C-1480D96BF80C}" destId="{EA311545-03BC-40ED-9B9A-328FABA73F52}" srcOrd="32" destOrd="0" presId="urn:microsoft.com/office/officeart/2008/layout/HexagonCluster"/>
    <dgm:cxn modelId="{19A57BB5-C051-4E66-AE16-65293D7742B5}" type="presParOf" srcId="{EA311545-03BC-40ED-9B9A-328FABA73F52}" destId="{17FE12D0-9823-442F-9FAF-817FA1E5A359}" srcOrd="0" destOrd="0" presId="urn:microsoft.com/office/officeart/2008/layout/HexagonCluster"/>
    <dgm:cxn modelId="{93BFB9C1-83DA-428F-A4A1-13E0ADC4D2C3}" type="presParOf" srcId="{9A626EC8-E750-4DAF-A96C-1480D96BF80C}" destId="{7C34EE2A-C429-4957-AFA8-B7474C7F94A0}" srcOrd="33" destOrd="0" presId="urn:microsoft.com/office/officeart/2008/layout/HexagonCluster"/>
    <dgm:cxn modelId="{B95073CC-5BC6-4186-B86A-4B6D7C4A983D}" type="presParOf" srcId="{7C34EE2A-C429-4957-AFA8-B7474C7F94A0}" destId="{87E714CC-21B3-40F1-AC66-85E5F530A8A7}" srcOrd="0" destOrd="0" presId="urn:microsoft.com/office/officeart/2008/layout/HexagonCluster"/>
    <dgm:cxn modelId="{79A57083-8E95-4899-A902-50BB4B48CBB7}" type="presParOf" srcId="{9A626EC8-E750-4DAF-A96C-1480D96BF80C}" destId="{5490CD55-3A12-4DDA-87E2-BE0BF8F0B309}" srcOrd="34" destOrd="0" presId="urn:microsoft.com/office/officeart/2008/layout/HexagonCluster"/>
    <dgm:cxn modelId="{7ECDDCD2-FC82-48BF-80FF-058DD3ED6718}" type="presParOf" srcId="{5490CD55-3A12-4DDA-87E2-BE0BF8F0B309}" destId="{65B3F6C6-B158-41B5-89F0-61FD84EACD5F}" srcOrd="0" destOrd="0" presId="urn:microsoft.com/office/officeart/2008/layout/HexagonCluster"/>
    <dgm:cxn modelId="{3F1265A1-FD45-4050-A94B-9AF81134BEE4}" type="presParOf" srcId="{9A626EC8-E750-4DAF-A96C-1480D96BF80C}" destId="{FE3CB5E8-74C2-417B-A7B4-83FD85CCE59D}" srcOrd="35" destOrd="0" presId="urn:microsoft.com/office/officeart/2008/layout/HexagonCluster"/>
    <dgm:cxn modelId="{75833AC8-DEEB-46C0-8E34-1E44B5352523}" type="presParOf" srcId="{FE3CB5E8-74C2-417B-A7B4-83FD85CCE59D}" destId="{0E7BE934-C581-4E81-A17B-C4288354936B}" srcOrd="0" destOrd="0" presId="urn:microsoft.com/office/officeart/2008/layout/HexagonCluster"/>
    <dgm:cxn modelId="{B7AE5659-1717-4444-8350-4EE05AF597BE}" type="presParOf" srcId="{9A626EC8-E750-4DAF-A96C-1480D96BF80C}" destId="{C68FFFF5-9480-456F-9B5D-D80B6274A102}" srcOrd="36" destOrd="0" presId="urn:microsoft.com/office/officeart/2008/layout/HexagonCluster"/>
    <dgm:cxn modelId="{13825E5A-EBF4-4DFA-BA95-4E454A10CA5F}" type="presParOf" srcId="{C68FFFF5-9480-456F-9B5D-D80B6274A102}" destId="{52AE69E4-3E12-42AF-BED1-DE19BCD6797D}" srcOrd="0" destOrd="0" presId="urn:microsoft.com/office/officeart/2008/layout/HexagonCluster"/>
    <dgm:cxn modelId="{58A86166-8196-4555-BB14-E3E8025605F9}" type="presParOf" srcId="{9A626EC8-E750-4DAF-A96C-1480D96BF80C}" destId="{14E8C60F-56B1-4226-BFF4-AD304304DE9B}" srcOrd="37" destOrd="0" presId="urn:microsoft.com/office/officeart/2008/layout/HexagonCluster"/>
    <dgm:cxn modelId="{DF9B168C-AB24-4232-ADDD-2194CBF37DC6}" type="presParOf" srcId="{14E8C60F-56B1-4226-BFF4-AD304304DE9B}" destId="{328D4DE3-2C18-4552-9302-1EADBD1A9A75}" srcOrd="0" destOrd="0" presId="urn:microsoft.com/office/officeart/2008/layout/HexagonCluster"/>
    <dgm:cxn modelId="{37A08D41-8DD3-4BFA-91F9-05E27CD7D58E}" type="presParOf" srcId="{9A626EC8-E750-4DAF-A96C-1480D96BF80C}" destId="{5195B582-CF77-453A-98EC-13F60FDA4ED5}" srcOrd="38" destOrd="0" presId="urn:microsoft.com/office/officeart/2008/layout/HexagonCluster"/>
    <dgm:cxn modelId="{FC394F76-8331-4A9B-A259-611FA0E35123}" type="presParOf" srcId="{5195B582-CF77-453A-98EC-13F60FDA4ED5}" destId="{CBAEFB8F-E243-4902-86D6-E431DC522A7E}" srcOrd="0" destOrd="0" presId="urn:microsoft.com/office/officeart/2008/layout/HexagonCluster"/>
    <dgm:cxn modelId="{F5047872-0BAC-4C0A-B358-F9C2FC8AB7D3}" type="presParOf" srcId="{9A626EC8-E750-4DAF-A96C-1480D96BF80C}" destId="{10CF068E-21DA-497A-841B-BCF6B1513A23}" srcOrd="39" destOrd="0" presId="urn:microsoft.com/office/officeart/2008/layout/HexagonCluster"/>
    <dgm:cxn modelId="{296B1859-68C4-4F6F-80AC-AA886BAFD34B}" type="presParOf" srcId="{10CF068E-21DA-497A-841B-BCF6B1513A23}" destId="{4C578466-4B6E-4056-A149-CF701B33F20D}" srcOrd="0" destOrd="0" presId="urn:microsoft.com/office/officeart/2008/layout/HexagonCluster"/>
    <dgm:cxn modelId="{F3E13158-54BC-4EB1-9BC9-5E43416658F2}" type="presParOf" srcId="{9A626EC8-E750-4DAF-A96C-1480D96BF80C}" destId="{820CDA4A-8AA9-43BE-B651-65FA9B48E440}" srcOrd="40" destOrd="0" presId="urn:microsoft.com/office/officeart/2008/layout/HexagonCluster"/>
    <dgm:cxn modelId="{15B129E2-E697-4482-89A4-56CE4B7F4CA5}" type="presParOf" srcId="{820CDA4A-8AA9-43BE-B651-65FA9B48E440}" destId="{E76F6A70-15AA-4A33-B764-F44ABC3D70D4}" srcOrd="0" destOrd="0" presId="urn:microsoft.com/office/officeart/2008/layout/HexagonCluster"/>
    <dgm:cxn modelId="{54935647-3DFF-433F-8EFA-705DC14D9943}" type="presParOf" srcId="{9A626EC8-E750-4DAF-A96C-1480D96BF80C}" destId="{8384563C-8095-4316-A601-59329A8C3336}" srcOrd="41" destOrd="0" presId="urn:microsoft.com/office/officeart/2008/layout/HexagonCluster"/>
    <dgm:cxn modelId="{D3C626F6-CE7F-4E6A-96EB-0FABEEB30F54}" type="presParOf" srcId="{8384563C-8095-4316-A601-59329A8C3336}" destId="{5F23CBD2-2290-4F2D-B17F-08A3BE047C72}" srcOrd="0" destOrd="0" presId="urn:microsoft.com/office/officeart/2008/layout/HexagonCluster"/>
    <dgm:cxn modelId="{D3174ED5-F4A0-4019-AA2E-EFEEF569AB2B}" type="presParOf" srcId="{9A626EC8-E750-4DAF-A96C-1480D96BF80C}" destId="{A3665A4A-E1DC-4DAE-A719-4CE48C5C75A9}" srcOrd="42" destOrd="0" presId="urn:microsoft.com/office/officeart/2008/layout/HexagonCluster"/>
    <dgm:cxn modelId="{42F996FE-143C-4A71-A496-6767F87D48BA}" type="presParOf" srcId="{A3665A4A-E1DC-4DAE-A719-4CE48C5C75A9}" destId="{3EF81447-1F53-4CFD-B212-A3461F9C7F2F}" srcOrd="0" destOrd="0" presId="urn:microsoft.com/office/officeart/2008/layout/HexagonCluster"/>
    <dgm:cxn modelId="{B2F49FA4-0110-4753-9B96-35668CA718E3}" type="presParOf" srcId="{9A626EC8-E750-4DAF-A96C-1480D96BF80C}" destId="{2BE00BC1-534B-4B99-BCBE-F466EFA6469C}" srcOrd="43" destOrd="0" presId="urn:microsoft.com/office/officeart/2008/layout/HexagonCluster"/>
    <dgm:cxn modelId="{26B1BAFE-34B6-4DFB-9FA8-46EE42F7CF77}" type="presParOf" srcId="{2BE00BC1-534B-4B99-BCBE-F466EFA6469C}" destId="{7D30546F-E786-4123-93E9-D3C86C0A000E}" srcOrd="0" destOrd="0" presId="urn:microsoft.com/office/officeart/2008/layout/HexagonCluster"/>
    <dgm:cxn modelId="{DFF99D64-3BD2-4EFE-9DD6-D721026B3B41}" type="presParOf" srcId="{9A626EC8-E750-4DAF-A96C-1480D96BF80C}" destId="{64BCCC2D-5857-40F1-8CC0-DBE55C0A0D77}" srcOrd="44" destOrd="0" presId="urn:microsoft.com/office/officeart/2008/layout/HexagonCluster"/>
    <dgm:cxn modelId="{5C986DC5-625E-4A56-B8E5-C179BE09A836}" type="presParOf" srcId="{64BCCC2D-5857-40F1-8CC0-DBE55C0A0D77}" destId="{451DDD2F-0DD8-42A8-AFCB-E31866DEC2CF}" srcOrd="0" destOrd="0" presId="urn:microsoft.com/office/officeart/2008/layout/HexagonCluster"/>
    <dgm:cxn modelId="{5D8BE371-8220-491C-89EE-F7676102C561}" type="presParOf" srcId="{9A626EC8-E750-4DAF-A96C-1480D96BF80C}" destId="{A4270228-0C53-4E04-BE41-F22C8A79BDC6}" srcOrd="45" destOrd="0" presId="urn:microsoft.com/office/officeart/2008/layout/HexagonCluster"/>
    <dgm:cxn modelId="{E9925E82-7A12-43F9-98EF-26508BBDA2F2}" type="presParOf" srcId="{A4270228-0C53-4E04-BE41-F22C8A79BDC6}" destId="{382E802B-15F5-4CC2-8F4A-79F368B3EF06}" srcOrd="0" destOrd="0" presId="urn:microsoft.com/office/officeart/2008/layout/HexagonCluster"/>
    <dgm:cxn modelId="{BEB3524A-1F0F-49AE-80FF-25E7479CB9D6}" type="presParOf" srcId="{9A626EC8-E750-4DAF-A96C-1480D96BF80C}" destId="{EF3D7CB5-BE7A-4773-B975-B0B4646D1298}" srcOrd="46" destOrd="0" presId="urn:microsoft.com/office/officeart/2008/layout/HexagonCluster"/>
    <dgm:cxn modelId="{CF3763D5-9697-4ECA-907C-01AE30FAB7B7}" type="presParOf" srcId="{EF3D7CB5-BE7A-4773-B975-B0B4646D1298}" destId="{34302D0D-452E-4720-9202-33A54B906F4B}" srcOrd="0" destOrd="0" presId="urn:microsoft.com/office/officeart/2008/layout/HexagonCluster"/>
    <dgm:cxn modelId="{1E0B2AB7-A2C1-4947-ACF1-47CDD3C117C6}" type="presParOf" srcId="{9A626EC8-E750-4DAF-A96C-1480D96BF80C}" destId="{5B46598B-448C-4FD3-BAE4-AD6B656AC306}" srcOrd="47" destOrd="0" presId="urn:microsoft.com/office/officeart/2008/layout/HexagonCluster"/>
    <dgm:cxn modelId="{4A03CE92-F8B2-4A98-B591-CFB0AA6C3D51}" type="presParOf" srcId="{5B46598B-448C-4FD3-BAE4-AD6B656AC306}" destId="{1BE2667B-35C5-4D88-9726-89C1A44270D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BB0F5-864B-490B-B391-AB8A1B64EFBD}">
      <dsp:nvSpPr>
        <dsp:cNvPr id="0" name=""/>
        <dsp:cNvSpPr/>
      </dsp:nvSpPr>
      <dsp:spPr>
        <a:xfrm>
          <a:off x="1917540" y="1674369"/>
          <a:ext cx="1174063" cy="1007868"/>
        </a:xfrm>
        <a:prstGeom prst="hexagon">
          <a:avLst>
            <a:gd name="adj" fmla="val 25000"/>
            <a:gd name="vf" fmla="val 115470"/>
          </a:avLst>
        </a:prstGeo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>
              <a:solidFill>
                <a:srgbClr val="FFFFFF"/>
              </a:solidFill>
              <a:latin typeface="Rajdhani (Textkörper)"/>
              <a:ea typeface="+mn-ea"/>
              <a:cs typeface="+mn-cs"/>
            </a:rPr>
            <a:t>Newsletter, LinkedIn, Andugo.io</a:t>
          </a:r>
        </a:p>
      </dsp:txBody>
      <dsp:txXfrm>
        <a:off x="2099368" y="1830458"/>
        <a:ext cx="810407" cy="695690"/>
      </dsp:txXfrm>
    </dsp:sp>
    <dsp:sp modelId="{CD8AA2D7-0615-4E61-9EF2-06FEE2731888}">
      <dsp:nvSpPr>
        <dsp:cNvPr id="0" name=""/>
        <dsp:cNvSpPr/>
      </dsp:nvSpPr>
      <dsp:spPr>
        <a:xfrm>
          <a:off x="1945552" y="2124934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1B026-531B-4E0D-95C2-D4BBCAD6F800}">
      <dsp:nvSpPr>
        <dsp:cNvPr id="0" name=""/>
        <dsp:cNvSpPr/>
      </dsp:nvSpPr>
      <dsp:spPr>
        <a:xfrm>
          <a:off x="907433" y="1117558"/>
          <a:ext cx="1174063" cy="10078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F936D-622D-4F3A-80DC-54A89AD866F2}">
      <dsp:nvSpPr>
        <dsp:cNvPr id="0" name=""/>
        <dsp:cNvSpPr/>
      </dsp:nvSpPr>
      <dsp:spPr>
        <a:xfrm>
          <a:off x="1711564" y="1991142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FD409-A819-437D-8A5B-B9BE44790C79}">
      <dsp:nvSpPr>
        <dsp:cNvPr id="0" name=""/>
        <dsp:cNvSpPr/>
      </dsp:nvSpPr>
      <dsp:spPr>
        <a:xfrm>
          <a:off x="2927646" y="1114114"/>
          <a:ext cx="1174063" cy="1007868"/>
        </a:xfrm>
        <a:prstGeom prst="hexagon">
          <a:avLst>
            <a:gd name="adj" fmla="val 25000"/>
            <a:gd name="vf" fmla="val 115470"/>
          </a:avLst>
        </a:prstGeo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>
              <a:solidFill>
                <a:srgbClr val="FFFFFF"/>
              </a:solidFill>
              <a:latin typeface="Rajdhani"/>
              <a:ea typeface="+mn-ea"/>
              <a:cs typeface="+mn-cs"/>
            </a:rPr>
            <a:t>Zellchemie</a:t>
          </a:r>
        </a:p>
      </dsp:txBody>
      <dsp:txXfrm>
        <a:off x="3109474" y="1270203"/>
        <a:ext cx="810407" cy="695690"/>
      </dsp:txXfrm>
    </dsp:sp>
    <dsp:sp modelId="{61A19EC6-9ABD-4F20-890D-ECDC5D5F632F}">
      <dsp:nvSpPr>
        <dsp:cNvPr id="0" name=""/>
        <dsp:cNvSpPr/>
      </dsp:nvSpPr>
      <dsp:spPr>
        <a:xfrm>
          <a:off x="3735072" y="1986223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23355-712C-4114-A23B-A3E5DDFD9BEF}">
      <dsp:nvSpPr>
        <dsp:cNvPr id="0" name=""/>
        <dsp:cNvSpPr/>
      </dsp:nvSpPr>
      <dsp:spPr>
        <a:xfrm>
          <a:off x="3936928" y="1672402"/>
          <a:ext cx="1174063" cy="100786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B78E7-4C85-402F-8C8B-6A272E4767F9}">
      <dsp:nvSpPr>
        <dsp:cNvPr id="0" name=""/>
        <dsp:cNvSpPr/>
      </dsp:nvSpPr>
      <dsp:spPr>
        <a:xfrm>
          <a:off x="3965765" y="2120999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18DA2-4C6A-4F9C-99C8-9175C9B7850E}">
      <dsp:nvSpPr>
        <dsp:cNvPr id="0" name=""/>
        <dsp:cNvSpPr/>
      </dsp:nvSpPr>
      <dsp:spPr>
        <a:xfrm>
          <a:off x="1917540" y="560254"/>
          <a:ext cx="1174063" cy="1007868"/>
        </a:xfrm>
        <a:prstGeom prst="hexagon">
          <a:avLst>
            <a:gd name="adj" fmla="val 25000"/>
            <a:gd name="vf" fmla="val 115470"/>
          </a:avLst>
        </a:prstGeo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>
              <a:solidFill>
                <a:srgbClr val="FFFFFF"/>
              </a:solidFill>
              <a:latin typeface="Rajdhani"/>
              <a:ea typeface="+mn-ea"/>
              <a:cs typeface="+mn-cs"/>
            </a:rPr>
            <a:t>Recycling</a:t>
          </a:r>
        </a:p>
      </dsp:txBody>
      <dsp:txXfrm>
        <a:off x="2099368" y="716343"/>
        <a:ext cx="810407" cy="695690"/>
      </dsp:txXfrm>
    </dsp:sp>
    <dsp:sp modelId="{638EE97D-E821-43EF-B6D8-B649C6D2C00C}">
      <dsp:nvSpPr>
        <dsp:cNvPr id="0" name=""/>
        <dsp:cNvSpPr/>
      </dsp:nvSpPr>
      <dsp:spPr>
        <a:xfrm>
          <a:off x="2716727" y="574027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4A405-ACA6-4C71-83F5-30E3AEC8630C}">
      <dsp:nvSpPr>
        <dsp:cNvPr id="0" name=""/>
        <dsp:cNvSpPr/>
      </dsp:nvSpPr>
      <dsp:spPr>
        <a:xfrm>
          <a:off x="2927646" y="0"/>
          <a:ext cx="1174063" cy="100786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AF18C-B5AC-4D66-9E71-0B9B5EAFD609}">
      <dsp:nvSpPr>
        <dsp:cNvPr id="0" name=""/>
        <dsp:cNvSpPr/>
      </dsp:nvSpPr>
      <dsp:spPr>
        <a:xfrm>
          <a:off x="2960602" y="446629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686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68814-A9ED-47ED-8317-1C9B194851AC}">
      <dsp:nvSpPr>
        <dsp:cNvPr id="0" name=""/>
        <dsp:cNvSpPr/>
      </dsp:nvSpPr>
      <dsp:spPr>
        <a:xfrm>
          <a:off x="3936928" y="558287"/>
          <a:ext cx="1174063" cy="1007868"/>
        </a:xfrm>
        <a:prstGeom prst="hexagon">
          <a:avLst>
            <a:gd name="adj" fmla="val 25000"/>
            <a:gd name="vf" fmla="val 115470"/>
          </a:avLst>
        </a:prstGeo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u="none" kern="1200" dirty="0">
              <a:solidFill>
                <a:srgbClr val="FFFFFF"/>
              </a:solidFill>
              <a:latin typeface="Rajdhani"/>
              <a:ea typeface="+mn-ea"/>
              <a:cs typeface="+mn-cs"/>
            </a:rPr>
            <a:t>Batterie-pass</a:t>
          </a:r>
        </a:p>
      </dsp:txBody>
      <dsp:txXfrm>
        <a:off x="4118756" y="714376"/>
        <a:ext cx="810407" cy="695690"/>
      </dsp:txXfrm>
    </dsp:sp>
    <dsp:sp modelId="{AD44CB8D-3445-49C1-9DB3-FD0F1DC81064}">
      <dsp:nvSpPr>
        <dsp:cNvPr id="0" name=""/>
        <dsp:cNvSpPr/>
      </dsp:nvSpPr>
      <dsp:spPr>
        <a:xfrm>
          <a:off x="4952802" y="1004425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6B749-CF65-43F7-9B21-FF8FF1963A50}">
      <dsp:nvSpPr>
        <dsp:cNvPr id="0" name=""/>
        <dsp:cNvSpPr/>
      </dsp:nvSpPr>
      <dsp:spPr>
        <a:xfrm>
          <a:off x="4947035" y="1124936"/>
          <a:ext cx="1174063" cy="100786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C89FA-068B-45CD-A1A0-9E81ABDF5D6A}">
      <dsp:nvSpPr>
        <dsp:cNvPr id="0" name=""/>
        <dsp:cNvSpPr/>
      </dsp:nvSpPr>
      <dsp:spPr>
        <a:xfrm>
          <a:off x="5176080" y="1142644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DEAC6-E87A-46B1-BCE3-620EA22D5047}">
      <dsp:nvSpPr>
        <dsp:cNvPr id="0" name=""/>
        <dsp:cNvSpPr/>
      </dsp:nvSpPr>
      <dsp:spPr>
        <a:xfrm>
          <a:off x="4947035" y="10821"/>
          <a:ext cx="1174063" cy="1007868"/>
        </a:xfrm>
        <a:prstGeom prst="hexagon">
          <a:avLst>
            <a:gd name="adj" fmla="val 25000"/>
            <a:gd name="vf" fmla="val 115470"/>
          </a:avLst>
        </a:prstGeo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>
              <a:solidFill>
                <a:srgbClr val="FFFFFF"/>
              </a:solidFill>
              <a:latin typeface="Rajdhani (Textkörper)"/>
              <a:ea typeface="+mn-ea"/>
              <a:cs typeface="+mn-cs"/>
            </a:rPr>
            <a:t>Kongress</a:t>
          </a:r>
        </a:p>
      </dsp:txBody>
      <dsp:txXfrm>
        <a:off x="5128863" y="166910"/>
        <a:ext cx="810407" cy="695690"/>
      </dsp:txXfrm>
    </dsp:sp>
    <dsp:sp modelId="{DD65D696-E452-4172-94AD-3A3D5A17BE7B}">
      <dsp:nvSpPr>
        <dsp:cNvPr id="0" name=""/>
        <dsp:cNvSpPr/>
      </dsp:nvSpPr>
      <dsp:spPr>
        <a:xfrm>
          <a:off x="5962908" y="462370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/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D0DD8-180C-4A2C-BE38-3748D571ADB5}">
      <dsp:nvSpPr>
        <dsp:cNvPr id="0" name=""/>
        <dsp:cNvSpPr/>
      </dsp:nvSpPr>
      <dsp:spPr>
        <a:xfrm>
          <a:off x="5957141" y="573043"/>
          <a:ext cx="1174063" cy="10078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5105A-9360-4794-89F7-A87D49BE0A40}">
      <dsp:nvSpPr>
        <dsp:cNvPr id="0" name=""/>
        <dsp:cNvSpPr/>
      </dsp:nvSpPr>
      <dsp:spPr>
        <a:xfrm>
          <a:off x="6191130" y="595178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87748-0255-47B7-BD41-E4E3A3CFF4FB}">
      <dsp:nvSpPr>
        <dsp:cNvPr id="0" name=""/>
        <dsp:cNvSpPr/>
      </dsp:nvSpPr>
      <dsp:spPr>
        <a:xfrm>
          <a:off x="5957141" y="1685191"/>
          <a:ext cx="1174063" cy="1007868"/>
        </a:xfrm>
        <a:prstGeom prst="hexagon">
          <a:avLst>
            <a:gd name="adj" fmla="val 25000"/>
            <a:gd name="vf" fmla="val 115470"/>
          </a:avLst>
        </a:prstGeo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50" b="1" kern="1200" dirty="0">
              <a:solidFill>
                <a:srgbClr val="FFFFFF"/>
              </a:solidFill>
              <a:latin typeface="Rajdhani (Textkörper)"/>
              <a:ea typeface="+mn-ea"/>
              <a:cs typeface="+mn-cs"/>
            </a:rPr>
            <a:t>Aus Wissenschaft und Forschung</a:t>
          </a:r>
        </a:p>
      </dsp:txBody>
      <dsp:txXfrm>
        <a:off x="6138969" y="1841280"/>
        <a:ext cx="810407" cy="695690"/>
      </dsp:txXfrm>
    </dsp:sp>
    <dsp:sp modelId="{A929F446-A552-4767-A166-12FAAA7B2BF0}">
      <dsp:nvSpPr>
        <dsp:cNvPr id="0" name=""/>
        <dsp:cNvSpPr/>
      </dsp:nvSpPr>
      <dsp:spPr>
        <a:xfrm>
          <a:off x="6189482" y="2568121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4CFAC-65C2-4DC0-8D04-5913EF34B5FA}">
      <dsp:nvSpPr>
        <dsp:cNvPr id="0" name=""/>
        <dsp:cNvSpPr/>
      </dsp:nvSpPr>
      <dsp:spPr>
        <a:xfrm>
          <a:off x="4947035" y="2237083"/>
          <a:ext cx="1174063" cy="10078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rgbClr val="0068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D9F77-64C8-4DB5-877A-FB802FEC8D1E}">
      <dsp:nvSpPr>
        <dsp:cNvPr id="0" name=""/>
        <dsp:cNvSpPr/>
      </dsp:nvSpPr>
      <dsp:spPr>
        <a:xfrm>
          <a:off x="5971971" y="2679286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3F888-B893-4A0E-B338-ACD8D5876396}">
      <dsp:nvSpPr>
        <dsp:cNvPr id="0" name=""/>
        <dsp:cNvSpPr/>
      </dsp:nvSpPr>
      <dsp:spPr>
        <a:xfrm>
          <a:off x="2926822" y="2230689"/>
          <a:ext cx="1174063" cy="1007868"/>
        </a:xfrm>
        <a:prstGeom prst="hexagon">
          <a:avLst>
            <a:gd name="adj" fmla="val 25000"/>
            <a:gd name="vf" fmla="val 115470"/>
          </a:avLst>
        </a:prstGeo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u="none" kern="1200" dirty="0">
              <a:solidFill>
                <a:schemeClr val="bg1"/>
              </a:solidFill>
              <a:latin typeface="Rajdhani (Textkörper)"/>
              <a:ea typeface="+mn-ea"/>
              <a:cs typeface="+mn-cs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Batterie-Innovation im Rampenlicht</a:t>
          </a:r>
          <a:endParaRPr lang="de-DE" sz="1200" b="1" u="none" kern="1200" dirty="0">
            <a:solidFill>
              <a:schemeClr val="bg1"/>
            </a:solidFill>
            <a:latin typeface="Rajdhani (Textkörper)"/>
            <a:ea typeface="+mn-ea"/>
            <a:cs typeface="+mn-cs"/>
          </a:endParaRPr>
        </a:p>
      </dsp:txBody>
      <dsp:txXfrm>
        <a:off x="3108650" y="2386778"/>
        <a:ext cx="810407" cy="695690"/>
      </dsp:txXfrm>
    </dsp:sp>
    <dsp:sp modelId="{A0F806F0-C1D8-47DE-89E0-86F18F3AE562}">
      <dsp:nvSpPr>
        <dsp:cNvPr id="0" name=""/>
        <dsp:cNvSpPr/>
      </dsp:nvSpPr>
      <dsp:spPr>
        <a:xfrm>
          <a:off x="2959778" y="2677319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A7ADD-4FB5-439E-B9B1-036E79ADDA94}">
      <dsp:nvSpPr>
        <dsp:cNvPr id="0" name=""/>
        <dsp:cNvSpPr/>
      </dsp:nvSpPr>
      <dsp:spPr>
        <a:xfrm>
          <a:off x="1908650" y="2786932"/>
          <a:ext cx="1174063" cy="10078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855D1-8241-4573-978B-FB18FFB9DDA5}">
      <dsp:nvSpPr>
        <dsp:cNvPr id="0" name=""/>
        <dsp:cNvSpPr/>
      </dsp:nvSpPr>
      <dsp:spPr>
        <a:xfrm>
          <a:off x="2715903" y="2805208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A46E4-C8BA-4662-B317-B631C66E8A08}">
      <dsp:nvSpPr>
        <dsp:cNvPr id="0" name=""/>
        <dsp:cNvSpPr/>
      </dsp:nvSpPr>
      <dsp:spPr>
        <a:xfrm>
          <a:off x="6962304" y="2249872"/>
          <a:ext cx="1174063" cy="1007868"/>
        </a:xfrm>
        <a:prstGeom prst="hexagon">
          <a:avLst>
            <a:gd name="adj" fmla="val 25000"/>
            <a:gd name="vf" fmla="val 115470"/>
          </a:avLst>
        </a:prstGeo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u="sng" kern="1200" dirty="0">
              <a:solidFill>
                <a:schemeClr val="bg1"/>
              </a:solidFill>
              <a:latin typeface="Rajdhani (Textkörper)"/>
              <a:ea typeface="+mn-ea"/>
              <a:cs typeface="+mn-cs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Innovation Challenges</a:t>
          </a:r>
          <a:endParaRPr lang="de-DE" sz="1300" b="1" u="sng" kern="1200" dirty="0">
            <a:solidFill>
              <a:schemeClr val="bg1"/>
            </a:solidFill>
            <a:latin typeface="Rajdhani (Textkörper)"/>
            <a:ea typeface="+mn-ea"/>
            <a:cs typeface="+mn-cs"/>
          </a:endParaRPr>
        </a:p>
      </dsp:txBody>
      <dsp:txXfrm>
        <a:off x="7144132" y="2405961"/>
        <a:ext cx="810407" cy="695690"/>
      </dsp:txXfrm>
    </dsp:sp>
    <dsp:sp modelId="{D0A2FF67-EF3F-445D-B2BB-25504F06BA7E}">
      <dsp:nvSpPr>
        <dsp:cNvPr id="0" name=""/>
        <dsp:cNvSpPr/>
      </dsp:nvSpPr>
      <dsp:spPr>
        <a:xfrm>
          <a:off x="7194645" y="3132802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FBD46-EF1C-4C03-9B20-E1C29A1E9F8D}">
      <dsp:nvSpPr>
        <dsp:cNvPr id="0" name=""/>
        <dsp:cNvSpPr/>
      </dsp:nvSpPr>
      <dsp:spPr>
        <a:xfrm>
          <a:off x="5952198" y="2801765"/>
          <a:ext cx="1174063" cy="10078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59749-A4DA-4B86-9D2A-9DBB02EF50E4}">
      <dsp:nvSpPr>
        <dsp:cNvPr id="0" name=""/>
        <dsp:cNvSpPr/>
      </dsp:nvSpPr>
      <dsp:spPr>
        <a:xfrm>
          <a:off x="6977134" y="3243968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E12D0-9823-442F-9FAF-817FA1E5A359}">
      <dsp:nvSpPr>
        <dsp:cNvPr id="0" name=""/>
        <dsp:cNvSpPr/>
      </dsp:nvSpPr>
      <dsp:spPr>
        <a:xfrm>
          <a:off x="6966424" y="21642"/>
          <a:ext cx="1174063" cy="1007868"/>
        </a:xfrm>
        <a:prstGeom prst="hexagon">
          <a:avLst>
            <a:gd name="adj" fmla="val 25000"/>
            <a:gd name="vf" fmla="val 115470"/>
          </a:avLst>
        </a:prstGeo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u="sng" kern="1200" dirty="0">
              <a:solidFill>
                <a:schemeClr val="bg1"/>
              </a:solidFill>
              <a:latin typeface="Rajdhani (Textkörper)"/>
              <a:ea typeface="+mn-ea"/>
              <a:cs typeface="+mn-cs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Planspiel</a:t>
          </a:r>
          <a:endParaRPr lang="de-DE" sz="1300" b="1" u="sng" kern="1200" dirty="0">
            <a:solidFill>
              <a:schemeClr val="bg1"/>
            </a:solidFill>
            <a:latin typeface="Rajdhani (Textkörper)"/>
            <a:ea typeface="+mn-ea"/>
            <a:cs typeface="+mn-cs"/>
          </a:endParaRPr>
        </a:p>
      </dsp:txBody>
      <dsp:txXfrm>
        <a:off x="7148252" y="177731"/>
        <a:ext cx="810407" cy="695690"/>
      </dsp:txXfrm>
    </dsp:sp>
    <dsp:sp modelId="{87E714CC-21B3-40F1-AC66-85E5F530A8A7}">
      <dsp:nvSpPr>
        <dsp:cNvPr id="0" name=""/>
        <dsp:cNvSpPr/>
      </dsp:nvSpPr>
      <dsp:spPr>
        <a:xfrm>
          <a:off x="7777969" y="908016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3F6C6-B158-41B5-89F0-61FD84EACD5F}">
      <dsp:nvSpPr>
        <dsp:cNvPr id="0" name=""/>
        <dsp:cNvSpPr/>
      </dsp:nvSpPr>
      <dsp:spPr>
        <a:xfrm>
          <a:off x="6966424" y="1134282"/>
          <a:ext cx="1174063" cy="10078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BE934-C581-4E81-A17B-C4288354936B}">
      <dsp:nvSpPr>
        <dsp:cNvPr id="0" name=""/>
        <dsp:cNvSpPr/>
      </dsp:nvSpPr>
      <dsp:spPr>
        <a:xfrm>
          <a:off x="7777969" y="1140184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E69E4-3E12-42AF-BED1-DE19BCD6797D}">
      <dsp:nvSpPr>
        <dsp:cNvPr id="0" name=""/>
        <dsp:cNvSpPr/>
      </dsp:nvSpPr>
      <dsp:spPr>
        <a:xfrm>
          <a:off x="3932809" y="2795371"/>
          <a:ext cx="1174063" cy="1007868"/>
        </a:xfrm>
        <a:prstGeom prst="hexagon">
          <a:avLst>
            <a:gd name="adj" fmla="val 25000"/>
            <a:gd name="vf" fmla="val 115470"/>
          </a:avLst>
        </a:prstGeo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>
              <a:solidFill>
                <a:srgbClr val="FFFFFF"/>
              </a:solidFill>
              <a:latin typeface="Rajdhani (Textkörper)"/>
              <a:ea typeface="+mn-ea"/>
              <a:cs typeface="+mn-cs"/>
            </a:rPr>
            <a:t>Informations-Veranstaltungen</a:t>
          </a:r>
        </a:p>
      </dsp:txBody>
      <dsp:txXfrm>
        <a:off x="4114637" y="2951460"/>
        <a:ext cx="810407" cy="695690"/>
      </dsp:txXfrm>
    </dsp:sp>
    <dsp:sp modelId="{328D4DE3-2C18-4552-9302-1EADBD1A9A75}">
      <dsp:nvSpPr>
        <dsp:cNvPr id="0" name=""/>
        <dsp:cNvSpPr/>
      </dsp:nvSpPr>
      <dsp:spPr>
        <a:xfrm>
          <a:off x="4165150" y="3678301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EFB8F-E243-4902-86D6-E431DC522A7E}">
      <dsp:nvSpPr>
        <dsp:cNvPr id="0" name=""/>
        <dsp:cNvSpPr/>
      </dsp:nvSpPr>
      <dsp:spPr>
        <a:xfrm>
          <a:off x="2922703" y="3347263"/>
          <a:ext cx="1174063" cy="100786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0"/>
          <a:srcRect/>
          <a:stretch>
            <a:fillRect l="-23000" r="-23000"/>
          </a:stretch>
        </a:blip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78466-4B6E-4056-A149-CF701B33F20D}">
      <dsp:nvSpPr>
        <dsp:cNvPr id="0" name=""/>
        <dsp:cNvSpPr/>
      </dsp:nvSpPr>
      <dsp:spPr>
        <a:xfrm>
          <a:off x="3947639" y="3789466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F6A70-15AA-4A33-B764-F44ABC3D70D4}">
      <dsp:nvSpPr>
        <dsp:cNvPr id="0" name=""/>
        <dsp:cNvSpPr/>
      </dsp:nvSpPr>
      <dsp:spPr>
        <a:xfrm>
          <a:off x="5949726" y="3910961"/>
          <a:ext cx="1174063" cy="1007868"/>
        </a:xfrm>
        <a:prstGeom prst="hexagon">
          <a:avLst>
            <a:gd name="adj" fmla="val 25000"/>
            <a:gd name="vf" fmla="val 115470"/>
          </a:avLst>
        </a:prstGeom>
        <a:solidFill>
          <a:srgbClr val="003968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>
              <a:solidFill>
                <a:srgbClr val="FFFFFF"/>
              </a:solidFill>
              <a:latin typeface="Rajdhani (Textkörper)"/>
              <a:ea typeface="+mn-ea"/>
              <a:cs typeface="+mn-cs"/>
            </a:rPr>
            <a:t> TraWeBa auf Messen</a:t>
          </a:r>
        </a:p>
      </dsp:txBody>
      <dsp:txXfrm>
        <a:off x="6131554" y="4067050"/>
        <a:ext cx="810407" cy="695690"/>
      </dsp:txXfrm>
    </dsp:sp>
    <dsp:sp modelId="{5F23CBD2-2290-4F2D-B17F-08A3BE047C72}">
      <dsp:nvSpPr>
        <dsp:cNvPr id="0" name=""/>
        <dsp:cNvSpPr/>
      </dsp:nvSpPr>
      <dsp:spPr>
        <a:xfrm>
          <a:off x="5977739" y="4359559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81447-1F53-4CFD-B212-A3461F9C7F2F}">
      <dsp:nvSpPr>
        <dsp:cNvPr id="0" name=""/>
        <dsp:cNvSpPr/>
      </dsp:nvSpPr>
      <dsp:spPr>
        <a:xfrm>
          <a:off x="4939620" y="3352674"/>
          <a:ext cx="1174063" cy="10078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0546F-E786-4123-93E9-D3C86C0A000E}">
      <dsp:nvSpPr>
        <dsp:cNvPr id="0" name=""/>
        <dsp:cNvSpPr/>
      </dsp:nvSpPr>
      <dsp:spPr>
        <a:xfrm>
          <a:off x="5747046" y="4224783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3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DDD2F-0DD8-42A8-AFCB-E31866DEC2CF}">
      <dsp:nvSpPr>
        <dsp:cNvPr id="0" name=""/>
        <dsp:cNvSpPr/>
      </dsp:nvSpPr>
      <dsp:spPr>
        <a:xfrm>
          <a:off x="6963128" y="3364479"/>
          <a:ext cx="1174063" cy="1007868"/>
        </a:xfrm>
        <a:prstGeom prst="hexagon">
          <a:avLst>
            <a:gd name="adj" fmla="val 25000"/>
            <a:gd name="vf" fmla="val 115470"/>
          </a:avLst>
        </a:prstGeom>
        <a:solidFill>
          <a:srgbClr val="003968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>
              <a:latin typeface="Rajdhani (Textkörper)"/>
            </a:rPr>
            <a:t>Digitale Zusammenarbeit</a:t>
          </a:r>
        </a:p>
      </dsp:txBody>
      <dsp:txXfrm>
        <a:off x="7144956" y="3520568"/>
        <a:ext cx="810407" cy="695690"/>
      </dsp:txXfrm>
    </dsp:sp>
    <dsp:sp modelId="{382E802B-15F5-4CC2-8F4A-79F368B3EF06}">
      <dsp:nvSpPr>
        <dsp:cNvPr id="0" name=""/>
        <dsp:cNvSpPr/>
      </dsp:nvSpPr>
      <dsp:spPr>
        <a:xfrm>
          <a:off x="7988065" y="3806682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02D0D-452E-4720-9202-33A54B906F4B}">
      <dsp:nvSpPr>
        <dsp:cNvPr id="0" name=""/>
        <dsp:cNvSpPr/>
      </dsp:nvSpPr>
      <dsp:spPr>
        <a:xfrm>
          <a:off x="7972410" y="2812586"/>
          <a:ext cx="1174063" cy="10078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2667B-35C5-4D88-9726-89C1A44270D1}">
      <dsp:nvSpPr>
        <dsp:cNvPr id="0" name=""/>
        <dsp:cNvSpPr/>
      </dsp:nvSpPr>
      <dsp:spPr>
        <a:xfrm>
          <a:off x="8205575" y="3695516"/>
          <a:ext cx="136768" cy="1180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1EF40-F578-4619-AA69-17980D084A18}" type="datetimeFigureOut">
              <a:rPr lang="de-DE" smtClean="0"/>
              <a:t>14.02.2025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9DD0F-2592-4C35-8BED-9F8EEF9E7C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1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91A7C-99B9-4848-A9E4-E5FBC6DF95D2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3295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75298-FE57-3F5F-EDDA-A4E060619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CC67C61-FA9B-3DAC-62D7-5806E57995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6D1ADE2-0E79-7EFD-710E-824C8C872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Förderung von Lithium in </a:t>
            </a:r>
            <a:r>
              <a:rPr lang="de-DE" dirty="0" err="1"/>
              <a:t>Zinnwald</a:t>
            </a:r>
            <a:r>
              <a:rPr lang="de-DE" dirty="0"/>
              <a:t> hoffentlich ab 2029; Beschichtung zum Beispiel der Kathode in Schwarzheide (BASF); Produktion Batterie CATL Arnstadt; Reparatur zum Beispiel in Hoyerswerda </a:t>
            </a:r>
            <a:r>
              <a:rPr lang="de-DE" dirty="0" err="1"/>
              <a:t>Leadec</a:t>
            </a:r>
            <a:r>
              <a:rPr lang="de-DE" dirty="0"/>
              <a:t>; REUSE Second Life Speicher; Rückbau zum Beispiel BLC in Magdeburg; Recycling zum Beispiel REVOMETZ Bitterfeld-Wolfen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E03334-C17E-7FAE-E1AB-8F8EFDB008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91A7C-99B9-4848-A9E4-E5FBC6DF95D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880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91A7C-99B9-4848-A9E4-E5FBC6DF95D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29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Zu </a:t>
            </a:r>
            <a:r>
              <a:rPr lang="en-GB" dirty="0" err="1"/>
              <a:t>Beginn</a:t>
            </a:r>
            <a:r>
              <a:rPr lang="en-GB" dirty="0"/>
              <a:t> </a:t>
            </a:r>
            <a:r>
              <a:rPr lang="en-GB" dirty="0" err="1"/>
              <a:t>kurze</a:t>
            </a:r>
            <a:r>
              <a:rPr lang="en-GB" dirty="0"/>
              <a:t> </a:t>
            </a:r>
            <a:r>
              <a:rPr lang="en-GB" dirty="0" err="1"/>
              <a:t>Vorstellung</a:t>
            </a:r>
            <a:r>
              <a:rPr lang="en-GB" dirty="0"/>
              <a:t> TRAWEBA; </a:t>
            </a:r>
            <a:r>
              <a:rPr lang="en-GB" dirty="0" err="1"/>
              <a:t>evt</a:t>
            </a:r>
            <a:r>
              <a:rPr lang="en-GB" dirty="0"/>
              <a:t>. </a:t>
            </a:r>
            <a:r>
              <a:rPr lang="en-GB" dirty="0" err="1"/>
              <a:t>bekannt</a:t>
            </a:r>
            <a:r>
              <a:rPr lang="en-GB" dirty="0"/>
              <a:t> Partner Hubs Transfer-X und </a:t>
            </a:r>
            <a:r>
              <a:rPr lang="en-GB" dirty="0" err="1"/>
              <a:t>DiserHub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91A7C-99B9-4848-A9E4-E5FBC6DF95D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867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91A7C-99B9-4848-A9E4-E5FBC6DF95D2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203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91A7C-99B9-4848-A9E4-E5FBC6DF95D2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25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91A7C-99B9-4848-A9E4-E5FBC6DF95D2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4274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 heutige Veranstaltung aber auch Webinare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91A7C-99B9-4848-A9E4-E5FBC6DF95D2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4796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dd88ef5b9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2dd88ef5b92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g2dd88ef5b92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0358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Komplexität Batterie bieten zahlreiche Themen aber auch viele Fragen und (noch) nicht immer Antworten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9DD0F-2592-4C35-8BED-9F8EEF9E7C5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964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9FA8C-9E25-BB94-8BD2-D81C7A435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B71558B-B00A-8361-41B0-ABA9E0800F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C2CBE1F-D1A9-9E19-B015-2C0A48691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Auch noch Unklarheiten/ Fragen bei der Umsetzung: </a:t>
            </a:r>
            <a:r>
              <a:rPr lang="de-DE" dirty="0" err="1"/>
              <a:t>Reman</a:t>
            </a:r>
            <a:r>
              <a:rPr lang="de-DE" dirty="0"/>
              <a:t> aus 3 mach 1 &gt; neue Batterie? Oder Nummer von einer der 3; was passiert mit defekten Modul nach Reparatur (Recycling) wie erfolgt das Tracking (BYD z. B. 2,78 kWh eigener Pass?) Modul eines anderen Herstellers (andere Chemie aber Kapazität &lt; 2,0 kWh)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883602-82AC-9989-A2E9-C692104D9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91A7C-99B9-4848-A9E4-E5FBC6DF95D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48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4006939-21B2-523D-4AB0-111D662D2D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9937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84" imgH="487" progId="TCLayout.ActiveDocument.1">
                  <p:embed/>
                </p:oleObj>
              </mc:Choice>
              <mc:Fallback>
                <p:oleObj name="think-cell Folie" r:id="rId3" imgW="484" imgH="487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006939-21B2-523D-4AB0-111D662D2D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007EA9EB-9CC5-B20D-C47E-898B56D5F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3" y="1631092"/>
            <a:ext cx="5259387" cy="2829697"/>
          </a:xfr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ts val="72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</a:defRPr>
            </a:lvl1pPr>
            <a:lvl2pPr marL="0" indent="0" algn="l" rtl="0">
              <a:lnSpc>
                <a:spcPts val="648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</a:defRPr>
            </a:lvl2pPr>
            <a:lvl3pPr marL="0" indent="0" algn="l">
              <a:lnSpc>
                <a:spcPts val="5760"/>
              </a:lnSpc>
              <a:spcBef>
                <a:spcPts val="0"/>
              </a:spcBef>
              <a:buNone/>
              <a:defRPr sz="4800" b="1">
                <a:solidFill>
                  <a:schemeClr val="accent1"/>
                </a:solidFill>
              </a:defRPr>
            </a:lvl3pPr>
            <a:lvl4pPr marL="0" indent="0" algn="l">
              <a:lnSpc>
                <a:spcPts val="5280"/>
              </a:lnSpc>
              <a:spcBef>
                <a:spcPts val="0"/>
              </a:spcBef>
              <a:buNone/>
              <a:defRPr sz="4400" b="1">
                <a:solidFill>
                  <a:schemeClr val="accent1"/>
                </a:solidFill>
              </a:defRPr>
            </a:lvl4pPr>
            <a:lvl5pPr marL="0" indent="0" algn="l">
              <a:lnSpc>
                <a:spcPts val="4800"/>
              </a:lnSpc>
              <a:spcBef>
                <a:spcPts val="0"/>
              </a:spcBef>
              <a:buNone/>
              <a:defRPr sz="4000" b="1">
                <a:solidFill>
                  <a:schemeClr val="accent1"/>
                </a:solidFill>
              </a:defRPr>
            </a:lvl5pPr>
            <a:lvl6pPr marL="0" indent="0" algn="l">
              <a:lnSpc>
                <a:spcPts val="432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6pPr>
            <a:lvl7pPr marL="0" indent="0" algn="l">
              <a:lnSpc>
                <a:spcPts val="3840"/>
              </a:lnSpc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7pPr>
            <a:lvl8pPr marL="0" indent="0" algn="l">
              <a:lnSpc>
                <a:spcPts val="336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8pPr>
            <a:lvl9pPr marL="0" indent="0" algn="l">
              <a:lnSpc>
                <a:spcPts val="2880"/>
              </a:lnSpc>
              <a:spcBef>
                <a:spcPts val="0"/>
              </a:spcBef>
              <a:buNone/>
              <a:defRPr sz="2400" b="1">
                <a:solidFill>
                  <a:schemeClr val="accent2"/>
                </a:solidFill>
              </a:defRPr>
            </a:lvl9pPr>
          </a:lstStyle>
          <a:p>
            <a:pPr lvl="1"/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9ECE76-161B-69B9-8FD4-7DCE6C508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CC3CF569-7403-4477-8049-A6E1E1853BED}" type="datetime1">
              <a:rPr lang="de-DE" smtClean="0"/>
              <a:t>14.02.2025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FBC98A-8890-7F61-933C-0C99FAC8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Kongress 2025 - 1. Entwurf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6F0B5A-92DF-2D82-20EC-91C08C04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BFAA4B55-6389-451F-973E-34E5CF4F2DE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 descr="Ein Bild, das Screenshot, Farbigkeit, Reihe, Grafiken enthält.&#10;&#10;Automatisch generierte Beschreibung">
            <a:extLst>
              <a:ext uri="{FF2B5EF4-FFF2-40B4-BE49-F238E27FC236}">
                <a16:creationId xmlns:a16="http://schemas.microsoft.com/office/drawing/2014/main" id="{CB5B41F5-6587-63AA-A3FD-28FB563FAF0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16" y="-1709841"/>
            <a:ext cx="6338568" cy="856784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584F2B4-D925-2EF0-8428-C95650FBC336}"/>
              </a:ext>
            </a:extLst>
          </p:cNvPr>
          <p:cNvSpPr txBox="1"/>
          <p:nvPr userDrawn="1"/>
        </p:nvSpPr>
        <p:spPr>
          <a:xfrm>
            <a:off x="839788" y="5368310"/>
            <a:ext cx="177292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de-DE" sz="2000" dirty="0">
                <a:solidFill>
                  <a:schemeClr val="accent2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www.traweba.de</a:t>
            </a:r>
          </a:p>
        </p:txBody>
      </p:sp>
    </p:spTree>
    <p:extLst>
      <p:ext uri="{BB962C8B-B14F-4D97-AF65-F5344CB8AC3E}">
        <p14:creationId xmlns:p14="http://schemas.microsoft.com/office/powerpoint/2010/main" val="1328665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folie-zweispaltig">
  <p:cSld name="1_Textfolie-zweispaltig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0"/>
          <p:cNvSpPr txBox="1">
            <a:spLocks noGrp="1"/>
          </p:cNvSpPr>
          <p:nvPr>
            <p:ph type="title"/>
          </p:nvPr>
        </p:nvSpPr>
        <p:spPr>
          <a:xfrm>
            <a:off x="836613" y="-1017447"/>
            <a:ext cx="10515600" cy="68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0"/>
          <p:cNvSpPr txBox="1">
            <a:spLocks noGrp="1"/>
          </p:cNvSpPr>
          <p:nvPr>
            <p:ph type="body" idx="1"/>
          </p:nvPr>
        </p:nvSpPr>
        <p:spPr>
          <a:xfrm>
            <a:off x="839788" y="1993692"/>
            <a:ext cx="5040000" cy="404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  <a:latin typeface="Rajdhani SemiBold"/>
                <a:ea typeface="Rajdhani SemiBold"/>
                <a:cs typeface="Rajdhani SemiBold"/>
                <a:sym typeface="Rajdhani SemiBold"/>
              </a:defRPr>
            </a:lvl2pPr>
            <a:lvl3pPr marL="1371600" lvl="2" indent="-355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‒"/>
              <a:defRPr sz="2000">
                <a:latin typeface="Rajdhani"/>
                <a:ea typeface="Rajdhani"/>
                <a:cs typeface="Rajdhani"/>
                <a:sym typeface="Rajdhani"/>
              </a:defRPr>
            </a:lvl3pPr>
            <a:lvl4pPr marL="1828800" lvl="3" indent="-355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Rajdhani"/>
                <a:ea typeface="Rajdhani"/>
                <a:cs typeface="Rajdhani"/>
                <a:sym typeface="Rajdhani"/>
              </a:defRPr>
            </a:lvl4pPr>
            <a:lvl5pPr marL="2286000" lvl="4" indent="-355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jdhani"/>
              <a:buAutoNum type="arabicPeriod"/>
              <a:defRPr sz="2000">
                <a:latin typeface="Rajdhani SemiBold"/>
                <a:ea typeface="Rajdhani SemiBold"/>
                <a:cs typeface="Rajdhani SemiBold"/>
                <a:sym typeface="Rajdhani SemiBold"/>
              </a:defRPr>
            </a:lvl5pPr>
            <a:lvl6pPr marL="2743200" lvl="5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L="3200400" lvl="6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Rajdhani SemiBold"/>
                <a:ea typeface="Rajdhani SemiBold"/>
                <a:cs typeface="Rajdhani SemiBold"/>
                <a:sym typeface="Rajdhani SemiBold"/>
              </a:defRPr>
            </a:lvl7pPr>
            <a:lvl8pPr marL="3657600" lvl="7" indent="-355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jdhani"/>
              <a:buAutoNum type="arabicPeriod"/>
              <a:defRPr sz="2000">
                <a:latin typeface="Rajdhani SemiBold"/>
                <a:ea typeface="Rajdhani SemiBold"/>
                <a:cs typeface="Rajdhani SemiBold"/>
                <a:sym typeface="Rajdhani SemiBold"/>
              </a:defRPr>
            </a:lvl8pPr>
            <a:lvl9pPr marL="4114800" lvl="8" indent="-355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jdhani"/>
              <a:buAutoNum type="arabicPeriod"/>
              <a:defRPr sz="2000">
                <a:latin typeface="Rajdhani SemiBold"/>
                <a:ea typeface="Rajdhani SemiBold"/>
                <a:cs typeface="Rajdhani SemiBold"/>
                <a:sym typeface="Rajdhani SemiBold"/>
              </a:defRPr>
            </a:lvl9pPr>
          </a:lstStyle>
          <a:p>
            <a:endParaRPr/>
          </a:p>
        </p:txBody>
      </p:sp>
      <p:sp>
        <p:nvSpPr>
          <p:cNvPr id="43" name="Google Shape;43;p60"/>
          <p:cNvSpPr txBox="1">
            <a:spLocks noGrp="1"/>
          </p:cNvSpPr>
          <p:nvPr>
            <p:ph type="body" idx="2"/>
          </p:nvPr>
        </p:nvSpPr>
        <p:spPr>
          <a:xfrm>
            <a:off x="6312213" y="1993691"/>
            <a:ext cx="5040000" cy="404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  <a:latin typeface="Rajdhani SemiBold"/>
                <a:ea typeface="Rajdhani SemiBold"/>
                <a:cs typeface="Rajdhani SemiBold"/>
                <a:sym typeface="Rajdhani SemiBold"/>
              </a:defRPr>
            </a:lvl2pPr>
            <a:lvl3pPr marL="1371600" lvl="2" indent="-355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‒"/>
              <a:defRPr sz="2000">
                <a:latin typeface="Rajdhani"/>
                <a:ea typeface="Rajdhani"/>
                <a:cs typeface="Rajdhani"/>
                <a:sym typeface="Rajdhani"/>
              </a:defRPr>
            </a:lvl3pPr>
            <a:lvl4pPr marL="1828800" lvl="3" indent="-355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Rajdhani"/>
                <a:ea typeface="Rajdhani"/>
                <a:cs typeface="Rajdhani"/>
                <a:sym typeface="Rajdhani"/>
              </a:defRPr>
            </a:lvl4pPr>
            <a:lvl5pPr marL="2286000" lvl="4" indent="-355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jdhani"/>
              <a:buAutoNum type="arabicPeriod"/>
              <a:defRPr sz="2000">
                <a:latin typeface="Rajdhani SemiBold"/>
                <a:ea typeface="Rajdhani SemiBold"/>
                <a:cs typeface="Rajdhani SemiBold"/>
                <a:sym typeface="Rajdhani SemiBold"/>
              </a:defRPr>
            </a:lvl5pPr>
            <a:lvl6pPr marL="2743200" lvl="5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L="3200400" lvl="6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Rajdhani SemiBold"/>
                <a:ea typeface="Rajdhani SemiBold"/>
                <a:cs typeface="Rajdhani SemiBold"/>
                <a:sym typeface="Rajdhani SemiBold"/>
              </a:defRPr>
            </a:lvl7pPr>
            <a:lvl8pPr marL="3657600" lvl="7" indent="-355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jdhani"/>
              <a:buAutoNum type="arabicPeriod"/>
              <a:defRPr sz="2000">
                <a:latin typeface="Rajdhani SemiBold"/>
                <a:ea typeface="Rajdhani SemiBold"/>
                <a:cs typeface="Rajdhani SemiBold"/>
                <a:sym typeface="Rajdhani SemiBold"/>
              </a:defRPr>
            </a:lvl8pPr>
            <a:lvl9pPr marL="4114800" lvl="8" indent="-355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jdhani"/>
              <a:buAutoNum type="arabicPeriod"/>
              <a:defRPr sz="2000">
                <a:latin typeface="Rajdhani SemiBold"/>
                <a:ea typeface="Rajdhani SemiBold"/>
                <a:cs typeface="Rajdhani SemiBold"/>
                <a:sym typeface="Rajdhani SemiBold"/>
              </a:defRPr>
            </a:lvl9pPr>
          </a:lstStyle>
          <a:p>
            <a:endParaRPr/>
          </a:p>
        </p:txBody>
      </p:sp>
      <p:sp>
        <p:nvSpPr>
          <p:cNvPr id="44" name="Google Shape;44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684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0"/>
          <p:cNvSpPr txBox="1">
            <a:spLocks noGrp="1"/>
          </p:cNvSpPr>
          <p:nvPr>
            <p:ph type="ftr" idx="11"/>
          </p:nvPr>
        </p:nvSpPr>
        <p:spPr>
          <a:xfrm>
            <a:off x="1909915" y="6356350"/>
            <a:ext cx="80821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0"/>
          <p:cNvSpPr txBox="1">
            <a:spLocks noGrp="1"/>
          </p:cNvSpPr>
          <p:nvPr>
            <p:ph type="sldNum" idx="12"/>
          </p:nvPr>
        </p:nvSpPr>
        <p:spPr>
          <a:xfrm>
            <a:off x="10412361" y="6356350"/>
            <a:ext cx="9414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Seite </a:t>
            </a: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599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C5B5C52-4F4D-6479-99AE-656E7AD2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808091-DB40-4EFB-85FC-905CA529E44B}" type="datetimeFigureOut">
              <a:rPr lang="de-DE" smtClean="0"/>
              <a:t>14.02.2025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832B13-E235-2D56-AE65-633CFD62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85E738-C49D-43B1-8C5A-5FB736CD5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DE81A-A848-4403-B052-1F68537EF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07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4006939-21B2-523D-4AB0-111D662D2D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9937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84" imgH="487" progId="TCLayout.ActiveDocument.1">
                  <p:embed/>
                </p:oleObj>
              </mc:Choice>
              <mc:Fallback>
                <p:oleObj name="think-cell Folie" r:id="rId3" imgW="484" imgH="487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006939-21B2-523D-4AB0-111D662D2D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007EA9EB-9CC5-B20D-C47E-898B56D5F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3" y="1631092"/>
            <a:ext cx="5259387" cy="2829697"/>
          </a:xfr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ts val="72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</a:defRPr>
            </a:lvl1pPr>
            <a:lvl2pPr marL="0" indent="0" algn="l" rtl="0">
              <a:lnSpc>
                <a:spcPts val="648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</a:defRPr>
            </a:lvl2pPr>
            <a:lvl3pPr marL="0" indent="0" algn="l">
              <a:lnSpc>
                <a:spcPts val="5760"/>
              </a:lnSpc>
              <a:spcBef>
                <a:spcPts val="0"/>
              </a:spcBef>
              <a:buNone/>
              <a:defRPr sz="4800" b="1">
                <a:solidFill>
                  <a:schemeClr val="accent1"/>
                </a:solidFill>
              </a:defRPr>
            </a:lvl3pPr>
            <a:lvl4pPr marL="0" indent="0" algn="l">
              <a:lnSpc>
                <a:spcPts val="5280"/>
              </a:lnSpc>
              <a:spcBef>
                <a:spcPts val="0"/>
              </a:spcBef>
              <a:buNone/>
              <a:defRPr sz="4400" b="1">
                <a:solidFill>
                  <a:schemeClr val="accent1"/>
                </a:solidFill>
              </a:defRPr>
            </a:lvl4pPr>
            <a:lvl5pPr marL="0" indent="0" algn="l">
              <a:lnSpc>
                <a:spcPts val="4800"/>
              </a:lnSpc>
              <a:spcBef>
                <a:spcPts val="0"/>
              </a:spcBef>
              <a:buNone/>
              <a:defRPr sz="4000" b="1">
                <a:solidFill>
                  <a:schemeClr val="accent1"/>
                </a:solidFill>
              </a:defRPr>
            </a:lvl5pPr>
            <a:lvl6pPr marL="0" indent="0" algn="l">
              <a:lnSpc>
                <a:spcPts val="432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6pPr>
            <a:lvl7pPr marL="0" indent="0" algn="l">
              <a:lnSpc>
                <a:spcPts val="3840"/>
              </a:lnSpc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7pPr>
            <a:lvl8pPr marL="0" indent="0" algn="l">
              <a:lnSpc>
                <a:spcPts val="336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8pPr>
            <a:lvl9pPr marL="0" indent="0" algn="l">
              <a:lnSpc>
                <a:spcPts val="2880"/>
              </a:lnSpc>
              <a:spcBef>
                <a:spcPts val="0"/>
              </a:spcBef>
              <a:buNone/>
              <a:defRPr sz="2400" b="1">
                <a:solidFill>
                  <a:schemeClr val="accent2"/>
                </a:solidFill>
              </a:defRPr>
            </a:lvl9pPr>
          </a:lstStyle>
          <a:p>
            <a:pPr lvl="1"/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9ECE76-161B-69B9-8FD4-7DCE6C508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6B05CE09-49A1-4F08-B843-FF54CC7293D9}" type="datetime1">
              <a:rPr lang="de-DE" smtClean="0"/>
              <a:t>14.02.2025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FBC98A-8890-7F61-933C-0C99FAC8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Kongress 2025 - 1. Entwurf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6F0B5A-92DF-2D82-20EC-91C08C04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BFAA4B55-6389-451F-973E-34E5CF4F2DE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 descr="Ein Bild, das Screenshot, Farbigkeit, Reihe, Grafiken enthält.&#10;&#10;Automatisch generierte Beschreibung">
            <a:extLst>
              <a:ext uri="{FF2B5EF4-FFF2-40B4-BE49-F238E27FC236}">
                <a16:creationId xmlns:a16="http://schemas.microsoft.com/office/drawing/2014/main" id="{CB5B41F5-6587-63AA-A3FD-28FB563FAF0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16" y="-1709841"/>
            <a:ext cx="6338568" cy="856784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584F2B4-D925-2EF0-8428-C95650FBC336}"/>
              </a:ext>
            </a:extLst>
          </p:cNvPr>
          <p:cNvSpPr txBox="1"/>
          <p:nvPr userDrawn="1"/>
        </p:nvSpPr>
        <p:spPr>
          <a:xfrm>
            <a:off x="839788" y="5368310"/>
            <a:ext cx="177292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de-DE" sz="2000" dirty="0">
                <a:solidFill>
                  <a:schemeClr val="accent2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www.traweba.de</a:t>
            </a:r>
          </a:p>
        </p:txBody>
      </p:sp>
    </p:spTree>
    <p:extLst>
      <p:ext uri="{BB962C8B-B14F-4D97-AF65-F5344CB8AC3E}">
        <p14:creationId xmlns:p14="http://schemas.microsoft.com/office/powerpoint/2010/main" val="691178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D9E87CAF-074A-E6C9-B45A-E9B43E5FF7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5548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84" imgH="487" progId="TCLayout.ActiveDocument.1">
                  <p:embed/>
                </p:oleObj>
              </mc:Choice>
              <mc:Fallback>
                <p:oleObj name="think-cell Folie" r:id="rId3" imgW="484" imgH="487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E87CAF-074A-E6C9-B45A-E9B43E5FF7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D02FB16F-06DA-4D1E-41EA-06317260CA06}"/>
              </a:ext>
            </a:extLst>
          </p:cNvPr>
          <p:cNvSpPr/>
          <p:nvPr userDrawn="1"/>
        </p:nvSpPr>
        <p:spPr>
          <a:xfrm>
            <a:off x="582561" y="265471"/>
            <a:ext cx="3576484" cy="1098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Rechteck: obere Ecken abgerundet 7">
            <a:extLst>
              <a:ext uri="{FF2B5EF4-FFF2-40B4-BE49-F238E27FC236}">
                <a16:creationId xmlns:a16="http://schemas.microsoft.com/office/drawing/2014/main" id="{461DA12E-FF13-81F6-D723-07C0B6F5558B}"/>
              </a:ext>
            </a:extLst>
          </p:cNvPr>
          <p:cNvSpPr/>
          <p:nvPr userDrawn="1"/>
        </p:nvSpPr>
        <p:spPr>
          <a:xfrm rot="5400000">
            <a:off x="5403261" y="-112276"/>
            <a:ext cx="4815349" cy="7082555"/>
          </a:xfrm>
          <a:prstGeom prst="round2SameRect">
            <a:avLst/>
          </a:prstGeom>
          <a:solidFill>
            <a:srgbClr val="A0DA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D75AFF-ED70-B2A8-9908-78AE77DE1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253626"/>
            <a:ext cx="10515600" cy="68162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3B218E-93D0-882D-09F7-02BE23BF5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813" y="1346886"/>
            <a:ext cx="4195312" cy="4164227"/>
          </a:xfrm>
        </p:spPr>
        <p:txBody>
          <a:bodyPr anchor="ctr">
            <a:noAutofit/>
          </a:bodyPr>
          <a:lstStyle>
            <a:lvl1pPr marL="0" indent="0" algn="ctr" rtl="0">
              <a:lnSpc>
                <a:spcPts val="72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+mj-lt"/>
                <a:cs typeface="Rajdhani SemiBold" panose="02000000000000000000" pitchFamily="2" charset="0"/>
              </a:defRPr>
            </a:lvl1pPr>
            <a:lvl2pPr marL="0" indent="0" algn="ctr" rtl="0">
              <a:lnSpc>
                <a:spcPts val="5760"/>
              </a:lnSpc>
              <a:spcBef>
                <a:spcPts val="0"/>
              </a:spcBef>
              <a:buNone/>
              <a:defRPr sz="4800" b="1">
                <a:solidFill>
                  <a:schemeClr val="accent1"/>
                </a:solidFill>
                <a:latin typeface="+mj-lt"/>
                <a:cs typeface="Rajdhani SemiBold" panose="02000000000000000000" pitchFamily="2" charset="0"/>
              </a:defRPr>
            </a:lvl2pPr>
            <a:lvl3pPr marL="0" indent="0" algn="ctr" rtl="0">
              <a:lnSpc>
                <a:spcPts val="5280"/>
              </a:lnSpc>
              <a:spcBef>
                <a:spcPts val="0"/>
              </a:spcBef>
              <a:buNone/>
              <a:defRPr sz="4400" b="1">
                <a:solidFill>
                  <a:schemeClr val="accent1"/>
                </a:solidFill>
                <a:latin typeface="+mj-lt"/>
                <a:cs typeface="Rajdhani SemiBold" panose="02000000000000000000" pitchFamily="2" charset="0"/>
              </a:defRPr>
            </a:lvl3pPr>
            <a:lvl4pPr marL="0" indent="0" algn="ctr" rtl="0">
              <a:lnSpc>
                <a:spcPts val="4800"/>
              </a:lnSpc>
              <a:spcBef>
                <a:spcPts val="0"/>
              </a:spcBef>
              <a:buNone/>
              <a:defRPr sz="4000" b="1">
                <a:solidFill>
                  <a:schemeClr val="accent1"/>
                </a:solidFill>
                <a:latin typeface="+mj-lt"/>
                <a:cs typeface="Rajdhani SemiBold" panose="02000000000000000000" pitchFamily="2" charset="0"/>
              </a:defRPr>
            </a:lvl4pPr>
            <a:lvl5pPr marL="0" indent="0" algn="ctr" rtl="0">
              <a:lnSpc>
                <a:spcPts val="432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  <a:latin typeface="+mj-lt"/>
                <a:cs typeface="Rajdhani SemiBold" panose="02000000000000000000" pitchFamily="2" charset="0"/>
              </a:defRPr>
            </a:lvl5pPr>
            <a:lvl6pPr marL="0" indent="0" algn="ctr">
              <a:lnSpc>
                <a:spcPts val="432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6pPr>
            <a:lvl7pPr marL="0" indent="0" algn="ctr">
              <a:lnSpc>
                <a:spcPts val="432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7pPr>
            <a:lvl8pPr marL="0" indent="0" algn="ctr">
              <a:lnSpc>
                <a:spcPts val="216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8pPr>
            <a:lvl9pPr marL="0" indent="0" algn="ctr">
              <a:lnSpc>
                <a:spcPts val="216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993EE3-CED5-9C84-8661-CB7E4C97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E6A3B718-0597-4E35-91FA-BFC472862251}" type="datetime1">
              <a:rPr lang="de-DE" smtClean="0"/>
              <a:t>14.02.2025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CA48EB-F0DD-8287-CAC9-CB4465A6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Kongress 2025 - 1. Entwurf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EAB167-67EE-EA62-B9A9-1D13D5F9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BFAA4B55-6389-451F-973E-34E5CF4F2DE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87F43D3-F86C-AFED-ED02-356B225E3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889885" y="1021325"/>
            <a:ext cx="6385811" cy="4815348"/>
          </a:xfrm>
          <a:prstGeom prst="round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87407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E12742D0-36D3-0614-3514-4F779E09DE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89645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84" imgH="487" progId="TCLayout.ActiveDocument.1">
                  <p:embed/>
                </p:oleObj>
              </mc:Choice>
              <mc:Fallback>
                <p:oleObj name="think-cell Folie" r:id="rId3" imgW="484" imgH="487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12742D0-36D3-0614-3514-4F779E09DE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D02FB16F-06DA-4D1E-41EA-06317260CA06}"/>
              </a:ext>
            </a:extLst>
          </p:cNvPr>
          <p:cNvSpPr/>
          <p:nvPr userDrawn="1"/>
        </p:nvSpPr>
        <p:spPr>
          <a:xfrm>
            <a:off x="582561" y="265471"/>
            <a:ext cx="3576484" cy="1098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Rechteck: obere Ecken abgerundet 7">
            <a:extLst>
              <a:ext uri="{FF2B5EF4-FFF2-40B4-BE49-F238E27FC236}">
                <a16:creationId xmlns:a16="http://schemas.microsoft.com/office/drawing/2014/main" id="{461DA12E-FF13-81F6-D723-07C0B6F5558B}"/>
              </a:ext>
            </a:extLst>
          </p:cNvPr>
          <p:cNvSpPr/>
          <p:nvPr userDrawn="1"/>
        </p:nvSpPr>
        <p:spPr>
          <a:xfrm rot="5400000">
            <a:off x="5403261" y="-112276"/>
            <a:ext cx="4815349" cy="7082555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D75AFF-ED70-B2A8-9908-78AE77DE1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253626"/>
            <a:ext cx="10515600" cy="68162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3B218E-93D0-882D-09F7-02BE23BF5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813" y="1346886"/>
            <a:ext cx="4195312" cy="4164227"/>
          </a:xfrm>
        </p:spPr>
        <p:txBody>
          <a:bodyPr anchor="ctr">
            <a:noAutofit/>
          </a:bodyPr>
          <a:lstStyle>
            <a:lvl1pPr marL="0" indent="0" algn="ctr" rtl="0">
              <a:lnSpc>
                <a:spcPts val="7200"/>
              </a:lnSpc>
              <a:spcBef>
                <a:spcPts val="0"/>
              </a:spcBef>
              <a:buNone/>
              <a:defRPr sz="6000" b="1">
                <a:solidFill>
                  <a:schemeClr val="accent6"/>
                </a:solidFill>
                <a:latin typeface="+mj-lt"/>
                <a:cs typeface="Rajdhani SemiBold" panose="02000000000000000000" pitchFamily="2" charset="0"/>
              </a:defRPr>
            </a:lvl1pPr>
            <a:lvl2pPr marL="0" indent="0" algn="ctr" rtl="0">
              <a:lnSpc>
                <a:spcPts val="5760"/>
              </a:lnSpc>
              <a:spcBef>
                <a:spcPts val="0"/>
              </a:spcBef>
              <a:buNone/>
              <a:defRPr sz="4800" b="1">
                <a:solidFill>
                  <a:schemeClr val="accent6"/>
                </a:solidFill>
                <a:latin typeface="+mj-lt"/>
                <a:cs typeface="Rajdhani SemiBold" panose="02000000000000000000" pitchFamily="2" charset="0"/>
              </a:defRPr>
            </a:lvl2pPr>
            <a:lvl3pPr marL="0" indent="0" algn="ctr" rtl="0">
              <a:lnSpc>
                <a:spcPts val="5280"/>
              </a:lnSpc>
              <a:spcBef>
                <a:spcPts val="0"/>
              </a:spcBef>
              <a:buNone/>
              <a:defRPr sz="4400" b="1">
                <a:solidFill>
                  <a:schemeClr val="accent6"/>
                </a:solidFill>
                <a:latin typeface="+mj-lt"/>
                <a:cs typeface="Rajdhani SemiBold" panose="02000000000000000000" pitchFamily="2" charset="0"/>
              </a:defRPr>
            </a:lvl3pPr>
            <a:lvl4pPr marL="0" indent="0" algn="ctr" rtl="0">
              <a:lnSpc>
                <a:spcPts val="4800"/>
              </a:lnSpc>
              <a:spcBef>
                <a:spcPts val="0"/>
              </a:spcBef>
              <a:buNone/>
              <a:defRPr sz="4000" b="1">
                <a:solidFill>
                  <a:schemeClr val="accent6"/>
                </a:solidFill>
                <a:latin typeface="+mj-lt"/>
                <a:cs typeface="Rajdhani SemiBold" panose="02000000000000000000" pitchFamily="2" charset="0"/>
              </a:defRPr>
            </a:lvl4pPr>
            <a:lvl5pPr marL="0" indent="0" algn="ctr" rtl="0">
              <a:lnSpc>
                <a:spcPts val="4320"/>
              </a:lnSpc>
              <a:spcBef>
                <a:spcPts val="0"/>
              </a:spcBef>
              <a:buNone/>
              <a:defRPr sz="3600" b="1">
                <a:solidFill>
                  <a:schemeClr val="accent6"/>
                </a:solidFill>
                <a:latin typeface="+mj-lt"/>
                <a:cs typeface="Rajdhani SemiBold" panose="02000000000000000000" pitchFamily="2" charset="0"/>
              </a:defRPr>
            </a:lvl5pPr>
            <a:lvl6pPr marL="0" indent="0" algn="ctr">
              <a:lnSpc>
                <a:spcPts val="432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6pPr>
            <a:lvl7pPr marL="0" indent="0" algn="ctr">
              <a:lnSpc>
                <a:spcPts val="432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7pPr>
            <a:lvl8pPr marL="0" indent="0" algn="ctr">
              <a:lnSpc>
                <a:spcPts val="216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8pPr>
            <a:lvl9pPr marL="0" indent="0" algn="ctr">
              <a:lnSpc>
                <a:spcPts val="216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993EE3-CED5-9C84-8661-CB7E4C97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52277438-1E0B-4EA6-9763-F4881F0326BE}" type="datetime1">
              <a:rPr lang="de-DE" smtClean="0"/>
              <a:t>14.02.2025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CA48EB-F0DD-8287-CAC9-CB4465A6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Kongress 2025 - 1. Entwurf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EAB167-67EE-EA62-B9A9-1D13D5F9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BFAA4B55-6389-451F-973E-34E5CF4F2DE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87F43D3-F86C-AFED-ED02-356B225E3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889885" y="1021325"/>
            <a:ext cx="6385811" cy="4815348"/>
          </a:xfrm>
          <a:prstGeom prst="round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87407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D6B1B00E-7665-318E-5009-1B6F183F5C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26795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84" imgH="487" progId="TCLayout.ActiveDocument.1">
                  <p:embed/>
                </p:oleObj>
              </mc:Choice>
              <mc:Fallback>
                <p:oleObj name="think-cell Folie" r:id="rId3" imgW="484" imgH="487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6B1B00E-7665-318E-5009-1B6F183F5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fik 13" descr="Ein Bild, das Screenshot, Grafiken, Grafikdesign, Farbigkeit enthält.&#10;&#10;Automatisch generierte Beschreibung">
            <a:extLst>
              <a:ext uri="{FF2B5EF4-FFF2-40B4-BE49-F238E27FC236}">
                <a16:creationId xmlns:a16="http://schemas.microsoft.com/office/drawing/2014/main" id="{BE4FF732-ABB0-1321-E000-01EA5F370F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66"/>
          <a:stretch/>
        </p:blipFill>
        <p:spPr>
          <a:xfrm>
            <a:off x="-4250262" y="5081666"/>
            <a:ext cx="6902271" cy="877183"/>
          </a:xfrm>
          <a:prstGeom prst="rect">
            <a:avLst/>
          </a:prstGeom>
        </p:spPr>
      </p:pic>
      <p:pic>
        <p:nvPicPr>
          <p:cNvPr id="13" name="Grafik 12" descr="Ein Bild, das Screenshot, Grafiken, Grafikdesign, Farbigkeit enthält.&#10;&#10;Automatisch generierte Beschreibung">
            <a:extLst>
              <a:ext uri="{FF2B5EF4-FFF2-40B4-BE49-F238E27FC236}">
                <a16:creationId xmlns:a16="http://schemas.microsoft.com/office/drawing/2014/main" id="{6426273D-32F2-42DD-D458-34C706A125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2009" y="-1990799"/>
            <a:ext cx="6902271" cy="79496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C950E4-C64C-D485-6107-17C0FDCD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-1017447"/>
            <a:ext cx="10515600" cy="68162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16964B-124B-B4AD-F7A9-6AFE388C1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6334" y="2338465"/>
            <a:ext cx="6204266" cy="2938073"/>
          </a:xfrm>
        </p:spPr>
        <p:txBody>
          <a:bodyPr lIns="0" tIns="0" rIns="0" bIns="0" anchor="ctr">
            <a:noAutofit/>
          </a:bodyPr>
          <a:lstStyle>
            <a:lvl1pPr marL="0" indent="0" rtl="0">
              <a:lnSpc>
                <a:spcPts val="3360"/>
              </a:lnSpc>
              <a:spcBef>
                <a:spcPts val="600"/>
              </a:spcBef>
              <a:spcAft>
                <a:spcPts val="600"/>
              </a:spcAft>
              <a:buNone/>
              <a:defRPr sz="2800" b="1">
                <a:solidFill>
                  <a:schemeClr val="accent1"/>
                </a:solidFill>
              </a:defRPr>
            </a:lvl1pPr>
            <a:lvl2pPr marL="0" indent="0" rtl="0">
              <a:lnSpc>
                <a:spcPts val="2160"/>
              </a:lnSpc>
              <a:spcBef>
                <a:spcPts val="1200"/>
              </a:spcBef>
              <a:buNone/>
              <a:defRPr sz="2000">
                <a:solidFill>
                  <a:schemeClr val="accent2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2pPr>
            <a:lvl3pPr marL="230400" indent="-228600" rtl="0">
              <a:lnSpc>
                <a:spcPts val="216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‒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3pPr>
            <a:lvl4pPr marL="230400" indent="-230400" rtl="0">
              <a:lnSpc>
                <a:spcPts val="2160"/>
              </a:lnSpc>
              <a:spcBef>
                <a:spcPts val="1200"/>
              </a:spcBef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4pPr>
            <a:lvl5pPr marL="230400" indent="-230400" rtl="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5pPr>
            <a:lvl6pPr marL="0" indent="0">
              <a:lnSpc>
                <a:spcPts val="3360"/>
              </a:lnSpc>
              <a:spcBef>
                <a:spcPts val="600"/>
              </a:spcBef>
              <a:spcAft>
                <a:spcPts val="600"/>
              </a:spcAft>
              <a:buFont typeface="+mj-lt"/>
              <a:buNone/>
              <a:defRPr sz="2800" b="1">
                <a:solidFill>
                  <a:schemeClr val="accent6"/>
                </a:solidFill>
                <a:latin typeface="+mj-lt"/>
                <a:cs typeface="Rajdhani SemiBold" panose="02000000000000000000" pitchFamily="2" charset="0"/>
              </a:defRPr>
            </a:lvl6pPr>
            <a:lvl7pPr marL="0" indent="0">
              <a:lnSpc>
                <a:spcPts val="2160"/>
              </a:lnSpc>
              <a:spcBef>
                <a:spcPts val="600"/>
              </a:spcBef>
              <a:buFont typeface="+mj-lt"/>
              <a:buNone/>
              <a:defRPr sz="2000">
                <a:solidFill>
                  <a:schemeClr val="accent4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7pPr>
            <a:lvl8pPr marL="230400" indent="-23040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8pPr>
            <a:lvl9pPr marL="230400" indent="-23040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A9A97E-0D65-5DD8-A010-CA6848F0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E7F19B45-C045-4262-88EF-B769D16ACE22}" type="datetime1">
              <a:rPr lang="de-DE" smtClean="0"/>
              <a:t>14.02.2025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EC4F10-204B-21E4-4E33-08CD3C21F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Kongress 2025 - 1. Entwurf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404758-32C0-A0B8-995C-C546C9F2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BFAA4B55-6389-451F-973E-34E5CF4F2DE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21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-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46ED1F9-D74C-ED29-2CA6-3D39B2E331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22054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84" imgH="487" progId="TCLayout.ActiveDocument.1">
                  <p:embed/>
                </p:oleObj>
              </mc:Choice>
              <mc:Fallback>
                <p:oleObj name="think-cell Folie" r:id="rId3" imgW="484" imgH="487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46ED1F9-D74C-ED29-2CA6-3D39B2E331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CC950E4-C64C-D485-6107-17C0FDCD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-1017447"/>
            <a:ext cx="10515600" cy="68162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16964B-124B-B4AD-F7A9-6AFE388C1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8" y="1993692"/>
            <a:ext cx="5040000" cy="4047343"/>
          </a:xfrm>
        </p:spPr>
        <p:txBody>
          <a:bodyPr lIns="0" tIns="0" rIns="0" bIns="0" anchor="t">
            <a:noAutofit/>
          </a:bodyPr>
          <a:lstStyle>
            <a:lvl1pPr marL="0" indent="0" rtl="0">
              <a:lnSpc>
                <a:spcPts val="336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accent1"/>
                </a:solidFill>
              </a:defRPr>
            </a:lvl1pPr>
            <a:lvl2pPr marL="0" indent="0" rtl="0">
              <a:lnSpc>
                <a:spcPts val="2160"/>
              </a:lnSpc>
              <a:spcBef>
                <a:spcPts val="1200"/>
              </a:spcBef>
              <a:buNone/>
              <a:defRPr sz="2000">
                <a:solidFill>
                  <a:schemeClr val="accent2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2pPr>
            <a:lvl3pPr marL="230400" indent="-228600" rtl="0">
              <a:lnSpc>
                <a:spcPts val="216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‒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3pPr>
            <a:lvl4pPr marL="230400" indent="-230400" rtl="0">
              <a:lnSpc>
                <a:spcPts val="2160"/>
              </a:lnSpc>
              <a:spcBef>
                <a:spcPts val="1200"/>
              </a:spcBef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4pPr>
            <a:lvl5pPr marL="230400" indent="-230400" rtl="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5pPr>
            <a:lvl6pPr marL="0" indent="0">
              <a:lnSpc>
                <a:spcPts val="3360"/>
              </a:lnSpc>
              <a:spcBef>
                <a:spcPts val="600"/>
              </a:spcBef>
              <a:spcAft>
                <a:spcPts val="600"/>
              </a:spcAft>
              <a:buNone/>
              <a:defRPr sz="2800" b="1">
                <a:solidFill>
                  <a:schemeClr val="accent6"/>
                </a:solidFill>
                <a:latin typeface="+mj-lt"/>
              </a:defRPr>
            </a:lvl6pPr>
            <a:lvl7pPr marL="0" indent="0">
              <a:lnSpc>
                <a:spcPts val="2160"/>
              </a:lnSpc>
              <a:spcBef>
                <a:spcPts val="600"/>
              </a:spcBef>
              <a:buNone/>
              <a:defRPr sz="2000">
                <a:solidFill>
                  <a:schemeClr val="accent4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7pPr>
            <a:lvl8pPr marL="230400" indent="-23040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8pPr>
            <a:lvl9pPr marL="230400" indent="-23040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A9A97E-0D65-5DD8-A010-CA6848F0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BA759D4F-28C4-4578-8CF5-DAA3D8669914}" type="datetime1">
              <a:rPr lang="de-DE" smtClean="0"/>
              <a:t>14.02.2025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EC4F10-204B-21E4-4E33-08CD3C21F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Kongress 2025 - 1. Entwurf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404758-32C0-A0B8-995C-C546C9F2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BFAA4B55-6389-451F-973E-34E5CF4F2DE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96CAD01-C7ED-D7AE-3915-C7ACF23A00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12213" y="1993691"/>
            <a:ext cx="5040000" cy="4047343"/>
          </a:xfrm>
        </p:spPr>
        <p:txBody>
          <a:bodyPr lIns="0" tIns="0" rIns="0" bIns="0" anchor="t">
            <a:noAutofit/>
          </a:bodyPr>
          <a:lstStyle>
            <a:lvl1pPr marL="0" indent="0" rtl="0">
              <a:lnSpc>
                <a:spcPts val="336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accent1"/>
                </a:solidFill>
              </a:defRPr>
            </a:lvl1pPr>
            <a:lvl2pPr marL="0" indent="0" rtl="0">
              <a:lnSpc>
                <a:spcPts val="2160"/>
              </a:lnSpc>
              <a:spcBef>
                <a:spcPts val="1200"/>
              </a:spcBef>
              <a:buNone/>
              <a:defRPr sz="2000">
                <a:solidFill>
                  <a:schemeClr val="accent2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2pPr>
            <a:lvl3pPr marL="230400" indent="-228600" rtl="0">
              <a:lnSpc>
                <a:spcPts val="216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‒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3pPr>
            <a:lvl4pPr marL="230400" indent="-230400" rtl="0">
              <a:lnSpc>
                <a:spcPts val="2160"/>
              </a:lnSpc>
              <a:spcBef>
                <a:spcPts val="1200"/>
              </a:spcBef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4pPr>
            <a:lvl5pPr marL="230400" indent="-230400" rtl="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5pPr>
            <a:lvl6pPr marL="0" indent="0">
              <a:lnSpc>
                <a:spcPts val="3360"/>
              </a:lnSpc>
              <a:spcBef>
                <a:spcPts val="600"/>
              </a:spcBef>
              <a:spcAft>
                <a:spcPts val="600"/>
              </a:spcAft>
              <a:buNone/>
              <a:defRPr sz="2800" b="1">
                <a:solidFill>
                  <a:schemeClr val="accent6"/>
                </a:solidFill>
                <a:latin typeface="+mj-lt"/>
              </a:defRPr>
            </a:lvl6pPr>
            <a:lvl7pPr marL="0" indent="0">
              <a:lnSpc>
                <a:spcPts val="2160"/>
              </a:lnSpc>
              <a:spcBef>
                <a:spcPts val="600"/>
              </a:spcBef>
              <a:buNone/>
              <a:defRPr sz="2000">
                <a:solidFill>
                  <a:schemeClr val="accent4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7pPr>
            <a:lvl8pPr marL="230400" indent="-23040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8pPr>
            <a:lvl9pPr marL="230400" indent="-23040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56142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2906A72-BE56-E72A-EB37-95E35C418E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20686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84" imgH="487" progId="TCLayout.ActiveDocument.1">
                  <p:embed/>
                </p:oleObj>
              </mc:Choice>
              <mc:Fallback>
                <p:oleObj name="think-cell Folie" r:id="rId3" imgW="484" imgH="487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906A72-BE56-E72A-EB37-95E35C418E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CC950E4-C64C-D485-6107-17C0FDCD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-1017447"/>
            <a:ext cx="10515600" cy="68162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A9A97E-0D65-5DD8-A010-CA6848F0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CEC7AB1C-A152-47F1-BB72-B4B586FCF616}" type="datetime1">
              <a:rPr lang="de-DE" smtClean="0"/>
              <a:t>14.02.2025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EC4F10-204B-21E4-4E33-08CD3C21F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Kongress 2025 - 1. Entwurf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404758-32C0-A0B8-995C-C546C9F2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BFAA4B55-6389-451F-973E-34E5CF4F2DE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8923B9D-25D2-DADA-2466-4077FDA191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7450" y="1798819"/>
            <a:ext cx="4654550" cy="4032355"/>
          </a:xfrm>
        </p:spPr>
        <p:txBody>
          <a:bodyPr/>
          <a:lstStyle>
            <a:lvl1pPr rtl="0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34538C4-962E-87CA-011C-F7807DBE11E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9788" y="1993693"/>
            <a:ext cx="5894644" cy="3953104"/>
          </a:xfrm>
        </p:spPr>
        <p:txBody>
          <a:bodyPr lIns="0" tIns="0" rIns="0" bIns="0" anchor="t">
            <a:noAutofit/>
          </a:bodyPr>
          <a:lstStyle>
            <a:lvl1pPr marL="0" indent="0" rtl="0">
              <a:lnSpc>
                <a:spcPts val="336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accent1"/>
                </a:solidFill>
              </a:defRPr>
            </a:lvl1pPr>
            <a:lvl2pPr marL="0" indent="0" rtl="0">
              <a:lnSpc>
                <a:spcPts val="2160"/>
              </a:lnSpc>
              <a:spcBef>
                <a:spcPts val="1200"/>
              </a:spcBef>
              <a:buNone/>
              <a:defRPr sz="2000">
                <a:solidFill>
                  <a:schemeClr val="accent2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2pPr>
            <a:lvl3pPr marL="230400" indent="-228600" rtl="0">
              <a:lnSpc>
                <a:spcPts val="216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‒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3pPr>
            <a:lvl4pPr marL="230400" indent="-230400" rtl="0">
              <a:lnSpc>
                <a:spcPts val="2160"/>
              </a:lnSpc>
              <a:spcBef>
                <a:spcPts val="1200"/>
              </a:spcBef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4pPr>
            <a:lvl5pPr marL="230400" indent="-230400" rtl="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5pPr>
            <a:lvl6pPr marL="0" indent="0">
              <a:lnSpc>
                <a:spcPts val="3360"/>
              </a:lnSpc>
              <a:spcBef>
                <a:spcPts val="600"/>
              </a:spcBef>
              <a:spcAft>
                <a:spcPts val="600"/>
              </a:spcAft>
              <a:buNone/>
              <a:defRPr sz="2800" b="1">
                <a:solidFill>
                  <a:schemeClr val="accent6"/>
                </a:solidFill>
                <a:latin typeface="+mj-lt"/>
              </a:defRPr>
            </a:lvl6pPr>
            <a:lvl7pPr marL="0" indent="0">
              <a:lnSpc>
                <a:spcPts val="2160"/>
              </a:lnSpc>
              <a:spcBef>
                <a:spcPts val="600"/>
              </a:spcBef>
              <a:buNone/>
              <a:defRPr sz="2000">
                <a:solidFill>
                  <a:schemeClr val="accent4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7pPr>
            <a:lvl8pPr marL="230400" indent="-23040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8pPr>
            <a:lvl9pPr marL="230400" indent="-23040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2117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- und Nacht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160B266D-3934-E857-2F4F-0392BA8EF7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9351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84" imgH="487" progId="TCLayout.ActiveDocument.1">
                  <p:embed/>
                </p:oleObj>
              </mc:Choice>
              <mc:Fallback>
                <p:oleObj name="think-cell Folie" r:id="rId3" imgW="484" imgH="487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60B266D-3934-E857-2F4F-0392BA8EF7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 descr="Ein Bild, das Screenshot, Tablet, Multimedia, Smartphone enthält.&#10;&#10;Automatisch generierte Beschreibung">
            <a:extLst>
              <a:ext uri="{FF2B5EF4-FFF2-40B4-BE49-F238E27FC236}">
                <a16:creationId xmlns:a16="http://schemas.microsoft.com/office/drawing/2014/main" id="{28308788-9C2A-B9A3-DA15-2771B7A77C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975945"/>
            <a:ext cx="10512425" cy="41163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C950E4-C64C-D485-6107-17C0FDCD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-1017447"/>
            <a:ext cx="10515600" cy="68162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A9A97E-0D65-5DD8-A010-CA6848F0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C65201FF-CD53-44C8-96F5-863AC984E6DD}" type="datetime1">
              <a:rPr lang="de-DE" smtClean="0"/>
              <a:t>14.02.2025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EC4F10-204B-21E4-4E33-08CD3C21F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Kongress 2025 - 1. Entwurf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404758-32C0-A0B8-995C-C546C9F2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BFAA4B55-6389-451F-973E-34E5CF4F2DE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43AD2D4-5313-7071-F23D-0E6CBB415DC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705076" y="2652323"/>
            <a:ext cx="8820116" cy="2751533"/>
          </a:xfrm>
        </p:spPr>
        <p:txBody>
          <a:bodyPr lIns="0" tIns="0" rIns="0" bIns="0" anchor="t">
            <a:noAutofit/>
          </a:bodyPr>
          <a:lstStyle>
            <a:lvl1pPr marL="0" indent="0" rtl="0">
              <a:lnSpc>
                <a:spcPts val="336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accent1"/>
                </a:solidFill>
              </a:defRPr>
            </a:lvl1pPr>
            <a:lvl2pPr marL="0" indent="0" rtl="0">
              <a:lnSpc>
                <a:spcPts val="2160"/>
              </a:lnSpc>
              <a:spcBef>
                <a:spcPts val="1200"/>
              </a:spcBef>
              <a:buNone/>
              <a:defRPr sz="2000">
                <a:solidFill>
                  <a:schemeClr val="accent2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2pPr>
            <a:lvl3pPr marL="230400" indent="-228600" rtl="0">
              <a:lnSpc>
                <a:spcPts val="216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‒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3pPr>
            <a:lvl4pPr marL="230400" indent="-230400" rtl="0">
              <a:lnSpc>
                <a:spcPts val="2160"/>
              </a:lnSpc>
              <a:spcBef>
                <a:spcPts val="1200"/>
              </a:spcBef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4pPr>
            <a:lvl5pPr marL="230400" indent="-230400" rtl="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5pPr>
            <a:lvl6pPr marL="0" indent="0">
              <a:lnSpc>
                <a:spcPts val="3360"/>
              </a:lnSpc>
              <a:spcBef>
                <a:spcPts val="600"/>
              </a:spcBef>
              <a:spcAft>
                <a:spcPts val="600"/>
              </a:spcAft>
              <a:buNone/>
              <a:defRPr sz="2800" b="1">
                <a:solidFill>
                  <a:schemeClr val="accent6"/>
                </a:solidFill>
                <a:latin typeface="+mj-lt"/>
              </a:defRPr>
            </a:lvl6pPr>
            <a:lvl7pPr marL="0" indent="0">
              <a:lnSpc>
                <a:spcPts val="2160"/>
              </a:lnSpc>
              <a:spcBef>
                <a:spcPts val="600"/>
              </a:spcBef>
              <a:buNone/>
              <a:defRPr sz="2000">
                <a:solidFill>
                  <a:schemeClr val="accent4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7pPr>
            <a:lvl8pPr marL="230400" indent="-23040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8pPr>
            <a:lvl9pPr marL="230400" indent="-23040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3945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EA94DE41-050E-553F-866F-184CF7E84A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0704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84" imgH="487" progId="TCLayout.ActiveDocument.1">
                  <p:embed/>
                </p:oleObj>
              </mc:Choice>
              <mc:Fallback>
                <p:oleObj name="think-cell Folie" r:id="rId3" imgW="484" imgH="487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A94DE41-050E-553F-866F-184CF7E84A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007EA9EB-9CC5-B20D-C47E-898B56D5F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3" y="1631092"/>
            <a:ext cx="5259387" cy="2829697"/>
          </a:xfr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ts val="72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</a:defRPr>
            </a:lvl1pPr>
            <a:lvl2pPr marL="0" indent="0" algn="l" rtl="0">
              <a:lnSpc>
                <a:spcPts val="648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</a:defRPr>
            </a:lvl2pPr>
            <a:lvl3pPr marL="0" indent="0" algn="l">
              <a:lnSpc>
                <a:spcPts val="5760"/>
              </a:lnSpc>
              <a:spcBef>
                <a:spcPts val="0"/>
              </a:spcBef>
              <a:buNone/>
              <a:defRPr sz="4800" b="1">
                <a:solidFill>
                  <a:schemeClr val="accent1"/>
                </a:solidFill>
              </a:defRPr>
            </a:lvl3pPr>
            <a:lvl4pPr marL="0" indent="0" algn="l">
              <a:lnSpc>
                <a:spcPts val="5280"/>
              </a:lnSpc>
              <a:spcBef>
                <a:spcPts val="0"/>
              </a:spcBef>
              <a:buNone/>
              <a:defRPr sz="4400" b="1">
                <a:solidFill>
                  <a:schemeClr val="accent1"/>
                </a:solidFill>
              </a:defRPr>
            </a:lvl4pPr>
            <a:lvl5pPr marL="0" indent="0" algn="l">
              <a:lnSpc>
                <a:spcPts val="4800"/>
              </a:lnSpc>
              <a:spcBef>
                <a:spcPts val="0"/>
              </a:spcBef>
              <a:buNone/>
              <a:defRPr sz="4000" b="1">
                <a:solidFill>
                  <a:schemeClr val="accent1"/>
                </a:solidFill>
              </a:defRPr>
            </a:lvl5pPr>
            <a:lvl6pPr marL="0" indent="0" algn="l">
              <a:lnSpc>
                <a:spcPts val="432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6pPr>
            <a:lvl7pPr marL="0" indent="0" algn="l">
              <a:lnSpc>
                <a:spcPts val="3840"/>
              </a:lnSpc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7pPr>
            <a:lvl8pPr marL="0" indent="0" algn="l">
              <a:lnSpc>
                <a:spcPts val="336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8pPr>
            <a:lvl9pPr marL="0" indent="0" algn="l">
              <a:lnSpc>
                <a:spcPts val="2880"/>
              </a:lnSpc>
              <a:spcBef>
                <a:spcPts val="0"/>
              </a:spcBef>
              <a:buNone/>
              <a:defRPr sz="2400" b="1">
                <a:solidFill>
                  <a:schemeClr val="accent2"/>
                </a:solidFill>
              </a:defRPr>
            </a:lvl9pPr>
          </a:lstStyle>
          <a:p>
            <a:pPr lvl="1"/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9ECE76-161B-69B9-8FD4-7DCE6C508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3073516A-A60E-4AA2-AAF4-75BE10C34A88}" type="datetime1">
              <a:rPr lang="de-DE" smtClean="0"/>
              <a:t>14.02.2025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FBC98A-8890-7F61-933C-0C99FAC8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Kongress 2025 - 1. Entwurf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6F0B5A-92DF-2D82-20EC-91C08C04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BFAA4B55-6389-451F-973E-34E5CF4F2DE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584F2B4-D925-2EF0-8428-C95650FBC336}"/>
              </a:ext>
            </a:extLst>
          </p:cNvPr>
          <p:cNvSpPr txBox="1"/>
          <p:nvPr userDrawn="1"/>
        </p:nvSpPr>
        <p:spPr>
          <a:xfrm>
            <a:off x="839788" y="5368310"/>
            <a:ext cx="177292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de-DE" sz="2000" dirty="0">
                <a:solidFill>
                  <a:schemeClr val="accent2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www.traweba.de</a:t>
            </a:r>
          </a:p>
        </p:txBody>
      </p:sp>
      <p:pic>
        <p:nvPicPr>
          <p:cNvPr id="8" name="Grafik 7" descr="Ein Bild, das Screenshot, Farbigkeit, Grafiken, Electric Blue (Farbe) enthält.&#10;&#10;Automatisch generierte Beschreibung">
            <a:extLst>
              <a:ext uri="{FF2B5EF4-FFF2-40B4-BE49-F238E27FC236}">
                <a16:creationId xmlns:a16="http://schemas.microsoft.com/office/drawing/2014/main" id="{5E4E9FC8-421A-CA1A-92B5-3131B1240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0" t="19399" r="20410"/>
          <a:stretch/>
        </p:blipFill>
        <p:spPr>
          <a:xfrm rot="5400000">
            <a:off x="6133101" y="799308"/>
            <a:ext cx="6858000" cy="52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19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D9E87CAF-074A-E6C9-B45A-E9B43E5FF7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5548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84" imgH="487" progId="TCLayout.ActiveDocument.1">
                  <p:embed/>
                </p:oleObj>
              </mc:Choice>
              <mc:Fallback>
                <p:oleObj name="think-cell Folie" r:id="rId3" imgW="484" imgH="487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E87CAF-074A-E6C9-B45A-E9B43E5FF7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D02FB16F-06DA-4D1E-41EA-06317260CA06}"/>
              </a:ext>
            </a:extLst>
          </p:cNvPr>
          <p:cNvSpPr/>
          <p:nvPr userDrawn="1"/>
        </p:nvSpPr>
        <p:spPr>
          <a:xfrm>
            <a:off x="582561" y="265471"/>
            <a:ext cx="3576484" cy="1098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Rechteck: obere Ecken abgerundet 7">
            <a:extLst>
              <a:ext uri="{FF2B5EF4-FFF2-40B4-BE49-F238E27FC236}">
                <a16:creationId xmlns:a16="http://schemas.microsoft.com/office/drawing/2014/main" id="{461DA12E-FF13-81F6-D723-07C0B6F5558B}"/>
              </a:ext>
            </a:extLst>
          </p:cNvPr>
          <p:cNvSpPr/>
          <p:nvPr userDrawn="1"/>
        </p:nvSpPr>
        <p:spPr>
          <a:xfrm rot="5400000">
            <a:off x="5403261" y="-112276"/>
            <a:ext cx="4815349" cy="7082555"/>
          </a:xfrm>
          <a:prstGeom prst="round2SameRect">
            <a:avLst/>
          </a:prstGeom>
          <a:solidFill>
            <a:srgbClr val="A0DA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D75AFF-ED70-B2A8-9908-78AE77DE1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253626"/>
            <a:ext cx="10515600" cy="68162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3B218E-93D0-882D-09F7-02BE23BF5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813" y="1346886"/>
            <a:ext cx="4195312" cy="4164227"/>
          </a:xfrm>
        </p:spPr>
        <p:txBody>
          <a:bodyPr anchor="ctr">
            <a:noAutofit/>
          </a:bodyPr>
          <a:lstStyle>
            <a:lvl1pPr marL="0" indent="0" algn="ctr" rtl="0">
              <a:lnSpc>
                <a:spcPts val="72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+mj-lt"/>
                <a:cs typeface="Rajdhani SemiBold" panose="02000000000000000000" pitchFamily="2" charset="0"/>
              </a:defRPr>
            </a:lvl1pPr>
            <a:lvl2pPr marL="0" indent="0" algn="ctr" rtl="0">
              <a:lnSpc>
                <a:spcPts val="5760"/>
              </a:lnSpc>
              <a:spcBef>
                <a:spcPts val="0"/>
              </a:spcBef>
              <a:buNone/>
              <a:defRPr sz="4800" b="1">
                <a:solidFill>
                  <a:schemeClr val="accent1"/>
                </a:solidFill>
                <a:latin typeface="+mj-lt"/>
                <a:cs typeface="Rajdhani SemiBold" panose="02000000000000000000" pitchFamily="2" charset="0"/>
              </a:defRPr>
            </a:lvl2pPr>
            <a:lvl3pPr marL="0" indent="0" algn="ctr" rtl="0">
              <a:lnSpc>
                <a:spcPts val="5280"/>
              </a:lnSpc>
              <a:spcBef>
                <a:spcPts val="0"/>
              </a:spcBef>
              <a:buNone/>
              <a:defRPr sz="4400" b="1">
                <a:solidFill>
                  <a:schemeClr val="accent1"/>
                </a:solidFill>
                <a:latin typeface="+mj-lt"/>
                <a:cs typeface="Rajdhani SemiBold" panose="02000000000000000000" pitchFamily="2" charset="0"/>
              </a:defRPr>
            </a:lvl3pPr>
            <a:lvl4pPr marL="0" indent="0" algn="ctr" rtl="0">
              <a:lnSpc>
                <a:spcPts val="4800"/>
              </a:lnSpc>
              <a:spcBef>
                <a:spcPts val="0"/>
              </a:spcBef>
              <a:buNone/>
              <a:defRPr sz="4000" b="1">
                <a:solidFill>
                  <a:schemeClr val="accent1"/>
                </a:solidFill>
                <a:latin typeface="+mj-lt"/>
                <a:cs typeface="Rajdhani SemiBold" panose="02000000000000000000" pitchFamily="2" charset="0"/>
              </a:defRPr>
            </a:lvl4pPr>
            <a:lvl5pPr marL="0" indent="0" algn="ctr" rtl="0">
              <a:lnSpc>
                <a:spcPts val="432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  <a:latin typeface="+mj-lt"/>
                <a:cs typeface="Rajdhani SemiBold" panose="02000000000000000000" pitchFamily="2" charset="0"/>
              </a:defRPr>
            </a:lvl5pPr>
            <a:lvl6pPr marL="0" indent="0" algn="ctr">
              <a:lnSpc>
                <a:spcPts val="432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6pPr>
            <a:lvl7pPr marL="0" indent="0" algn="ctr">
              <a:lnSpc>
                <a:spcPts val="432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7pPr>
            <a:lvl8pPr marL="0" indent="0" algn="ctr">
              <a:lnSpc>
                <a:spcPts val="216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8pPr>
            <a:lvl9pPr marL="0" indent="0" algn="ctr">
              <a:lnSpc>
                <a:spcPts val="216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993EE3-CED5-9C84-8661-CB7E4C97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934BC289-75A2-4821-A701-E3694CAE67E0}" type="datetime1">
              <a:rPr lang="de-DE" smtClean="0"/>
              <a:t>14.02.2025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CA48EB-F0DD-8287-CAC9-CB4465A6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Kongress 2025 - 1. Entwurf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EAB167-67EE-EA62-B9A9-1D13D5F9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BFAA4B55-6389-451F-973E-34E5CF4F2DE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87F43D3-F86C-AFED-ED02-356B225E3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889885" y="1021325"/>
            <a:ext cx="6385811" cy="4815348"/>
          </a:xfrm>
          <a:prstGeom prst="round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5392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186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852672" y="368300"/>
            <a:ext cx="7948804" cy="100836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 dirty="0"/>
              <a:t>Headline zweizeilig in CorpoA (Überschriften) 30 pt. </a:t>
            </a:r>
            <a:br>
              <a:rPr lang="de-DE" noProof="0" dirty="0"/>
            </a:br>
            <a:r>
              <a:rPr lang="de-DE" noProof="0" dirty="0"/>
              <a:t>Lorem ipsum dolor sit amet.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51202"/>
            <a:ext cx="5508000" cy="220274"/>
          </a:xfrm>
          <a:prstGeom prst="rect">
            <a:avLst/>
          </a:prstGeo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noProof="0" dirty="0"/>
              <a:t>Optionale Kapitelüberschrift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  <a:prstGeom prst="rect">
            <a:avLst/>
          </a:prstGeo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1975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E12742D0-36D3-0614-3514-4F779E09DE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89645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84" imgH="487" progId="TCLayout.ActiveDocument.1">
                  <p:embed/>
                </p:oleObj>
              </mc:Choice>
              <mc:Fallback>
                <p:oleObj name="think-cell Folie" r:id="rId3" imgW="484" imgH="487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12742D0-36D3-0614-3514-4F779E09DE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D02FB16F-06DA-4D1E-41EA-06317260CA06}"/>
              </a:ext>
            </a:extLst>
          </p:cNvPr>
          <p:cNvSpPr/>
          <p:nvPr userDrawn="1"/>
        </p:nvSpPr>
        <p:spPr>
          <a:xfrm>
            <a:off x="582561" y="265471"/>
            <a:ext cx="3576484" cy="1098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Rechteck: obere Ecken abgerundet 7">
            <a:extLst>
              <a:ext uri="{FF2B5EF4-FFF2-40B4-BE49-F238E27FC236}">
                <a16:creationId xmlns:a16="http://schemas.microsoft.com/office/drawing/2014/main" id="{461DA12E-FF13-81F6-D723-07C0B6F5558B}"/>
              </a:ext>
            </a:extLst>
          </p:cNvPr>
          <p:cNvSpPr/>
          <p:nvPr userDrawn="1"/>
        </p:nvSpPr>
        <p:spPr>
          <a:xfrm rot="5400000">
            <a:off x="5403261" y="-112276"/>
            <a:ext cx="4815349" cy="7082555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D75AFF-ED70-B2A8-9908-78AE77DE1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253626"/>
            <a:ext cx="10515600" cy="68162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3B218E-93D0-882D-09F7-02BE23BF5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813" y="1346886"/>
            <a:ext cx="4195312" cy="4164227"/>
          </a:xfrm>
        </p:spPr>
        <p:txBody>
          <a:bodyPr anchor="ctr">
            <a:noAutofit/>
          </a:bodyPr>
          <a:lstStyle>
            <a:lvl1pPr marL="0" indent="0" algn="ctr" rtl="0">
              <a:lnSpc>
                <a:spcPts val="7200"/>
              </a:lnSpc>
              <a:spcBef>
                <a:spcPts val="0"/>
              </a:spcBef>
              <a:buNone/>
              <a:defRPr sz="6000" b="1">
                <a:solidFill>
                  <a:schemeClr val="accent6"/>
                </a:solidFill>
                <a:latin typeface="+mj-lt"/>
                <a:cs typeface="Rajdhani SemiBold" panose="02000000000000000000" pitchFamily="2" charset="0"/>
              </a:defRPr>
            </a:lvl1pPr>
            <a:lvl2pPr marL="0" indent="0" algn="ctr" rtl="0">
              <a:lnSpc>
                <a:spcPts val="5760"/>
              </a:lnSpc>
              <a:spcBef>
                <a:spcPts val="0"/>
              </a:spcBef>
              <a:buNone/>
              <a:defRPr sz="4800" b="1">
                <a:solidFill>
                  <a:schemeClr val="accent6"/>
                </a:solidFill>
                <a:latin typeface="+mj-lt"/>
                <a:cs typeface="Rajdhani SemiBold" panose="02000000000000000000" pitchFamily="2" charset="0"/>
              </a:defRPr>
            </a:lvl2pPr>
            <a:lvl3pPr marL="0" indent="0" algn="ctr" rtl="0">
              <a:lnSpc>
                <a:spcPts val="5280"/>
              </a:lnSpc>
              <a:spcBef>
                <a:spcPts val="0"/>
              </a:spcBef>
              <a:buNone/>
              <a:defRPr sz="4400" b="1">
                <a:solidFill>
                  <a:schemeClr val="accent6"/>
                </a:solidFill>
                <a:latin typeface="+mj-lt"/>
                <a:cs typeface="Rajdhani SemiBold" panose="02000000000000000000" pitchFamily="2" charset="0"/>
              </a:defRPr>
            </a:lvl3pPr>
            <a:lvl4pPr marL="0" indent="0" algn="ctr" rtl="0">
              <a:lnSpc>
                <a:spcPts val="4800"/>
              </a:lnSpc>
              <a:spcBef>
                <a:spcPts val="0"/>
              </a:spcBef>
              <a:buNone/>
              <a:defRPr sz="4000" b="1">
                <a:solidFill>
                  <a:schemeClr val="accent6"/>
                </a:solidFill>
                <a:latin typeface="+mj-lt"/>
                <a:cs typeface="Rajdhani SemiBold" panose="02000000000000000000" pitchFamily="2" charset="0"/>
              </a:defRPr>
            </a:lvl4pPr>
            <a:lvl5pPr marL="0" indent="0" algn="ctr" rtl="0">
              <a:lnSpc>
                <a:spcPts val="4320"/>
              </a:lnSpc>
              <a:spcBef>
                <a:spcPts val="0"/>
              </a:spcBef>
              <a:buNone/>
              <a:defRPr sz="3600" b="1">
                <a:solidFill>
                  <a:schemeClr val="accent6"/>
                </a:solidFill>
                <a:latin typeface="+mj-lt"/>
                <a:cs typeface="Rajdhani SemiBold" panose="02000000000000000000" pitchFamily="2" charset="0"/>
              </a:defRPr>
            </a:lvl5pPr>
            <a:lvl6pPr marL="0" indent="0" algn="ctr">
              <a:lnSpc>
                <a:spcPts val="432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6pPr>
            <a:lvl7pPr marL="0" indent="0" algn="ctr">
              <a:lnSpc>
                <a:spcPts val="432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7pPr>
            <a:lvl8pPr marL="0" indent="0" algn="ctr">
              <a:lnSpc>
                <a:spcPts val="216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8pPr>
            <a:lvl9pPr marL="0" indent="0" algn="ctr">
              <a:lnSpc>
                <a:spcPts val="216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993EE3-CED5-9C84-8661-CB7E4C97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6F853A48-1B6C-484B-AF72-9A7F19ACCCD8}" type="datetime1">
              <a:rPr lang="de-DE" smtClean="0"/>
              <a:t>14.02.2025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CA48EB-F0DD-8287-CAC9-CB4465A6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Kongress 2025 - 1. Entwurf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EAB167-67EE-EA62-B9A9-1D13D5F9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BFAA4B55-6389-451F-973E-34E5CF4F2DE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87F43D3-F86C-AFED-ED02-356B225E3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889885" y="1021325"/>
            <a:ext cx="6385811" cy="4815348"/>
          </a:xfrm>
          <a:prstGeom prst="round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27684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D6B1B00E-7665-318E-5009-1B6F183F5C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26795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84" imgH="487" progId="TCLayout.ActiveDocument.1">
                  <p:embed/>
                </p:oleObj>
              </mc:Choice>
              <mc:Fallback>
                <p:oleObj name="think-cell Folie" r:id="rId3" imgW="484" imgH="487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6B1B00E-7665-318E-5009-1B6F183F5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fik 13" descr="Ein Bild, das Screenshot, Grafiken, Grafikdesign, Farbigkeit enthält.&#10;&#10;Automatisch generierte Beschreibung">
            <a:extLst>
              <a:ext uri="{FF2B5EF4-FFF2-40B4-BE49-F238E27FC236}">
                <a16:creationId xmlns:a16="http://schemas.microsoft.com/office/drawing/2014/main" id="{BE4FF732-ABB0-1321-E000-01EA5F370F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66"/>
          <a:stretch/>
        </p:blipFill>
        <p:spPr>
          <a:xfrm>
            <a:off x="-4250262" y="5081666"/>
            <a:ext cx="6902271" cy="877183"/>
          </a:xfrm>
          <a:prstGeom prst="rect">
            <a:avLst/>
          </a:prstGeom>
        </p:spPr>
      </p:pic>
      <p:pic>
        <p:nvPicPr>
          <p:cNvPr id="13" name="Grafik 12" descr="Ein Bild, das Screenshot, Grafiken, Grafikdesign, Farbigkeit enthält.&#10;&#10;Automatisch generierte Beschreibung">
            <a:extLst>
              <a:ext uri="{FF2B5EF4-FFF2-40B4-BE49-F238E27FC236}">
                <a16:creationId xmlns:a16="http://schemas.microsoft.com/office/drawing/2014/main" id="{6426273D-32F2-42DD-D458-34C706A125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2009" y="-1990799"/>
            <a:ext cx="6902271" cy="79496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C950E4-C64C-D485-6107-17C0FDCD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-1017447"/>
            <a:ext cx="10515600" cy="68162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16964B-124B-B4AD-F7A9-6AFE388C1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6334" y="2338465"/>
            <a:ext cx="6204266" cy="2938073"/>
          </a:xfrm>
        </p:spPr>
        <p:txBody>
          <a:bodyPr lIns="0" tIns="0" rIns="0" bIns="0" anchor="ctr">
            <a:noAutofit/>
          </a:bodyPr>
          <a:lstStyle>
            <a:lvl1pPr marL="0" indent="0" rtl="0">
              <a:lnSpc>
                <a:spcPts val="3360"/>
              </a:lnSpc>
              <a:spcBef>
                <a:spcPts val="600"/>
              </a:spcBef>
              <a:spcAft>
                <a:spcPts val="600"/>
              </a:spcAft>
              <a:buNone/>
              <a:defRPr sz="2800" b="1">
                <a:solidFill>
                  <a:schemeClr val="accent1"/>
                </a:solidFill>
              </a:defRPr>
            </a:lvl1pPr>
            <a:lvl2pPr marL="0" indent="0" rtl="0">
              <a:lnSpc>
                <a:spcPts val="2160"/>
              </a:lnSpc>
              <a:spcBef>
                <a:spcPts val="1200"/>
              </a:spcBef>
              <a:buNone/>
              <a:defRPr sz="2000">
                <a:solidFill>
                  <a:schemeClr val="accent2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2pPr>
            <a:lvl3pPr marL="230400" indent="-228600" rtl="0">
              <a:lnSpc>
                <a:spcPts val="216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‒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3pPr>
            <a:lvl4pPr marL="230400" indent="-230400" rtl="0">
              <a:lnSpc>
                <a:spcPts val="2160"/>
              </a:lnSpc>
              <a:spcBef>
                <a:spcPts val="1200"/>
              </a:spcBef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4pPr>
            <a:lvl5pPr marL="230400" indent="-230400" rtl="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5pPr>
            <a:lvl6pPr marL="0" indent="0">
              <a:lnSpc>
                <a:spcPts val="3360"/>
              </a:lnSpc>
              <a:spcBef>
                <a:spcPts val="600"/>
              </a:spcBef>
              <a:spcAft>
                <a:spcPts val="600"/>
              </a:spcAft>
              <a:buFont typeface="+mj-lt"/>
              <a:buNone/>
              <a:defRPr sz="2800" b="1">
                <a:solidFill>
                  <a:schemeClr val="accent6"/>
                </a:solidFill>
                <a:latin typeface="+mj-lt"/>
                <a:cs typeface="Rajdhani SemiBold" panose="02000000000000000000" pitchFamily="2" charset="0"/>
              </a:defRPr>
            </a:lvl6pPr>
            <a:lvl7pPr marL="0" indent="0">
              <a:lnSpc>
                <a:spcPts val="2160"/>
              </a:lnSpc>
              <a:spcBef>
                <a:spcPts val="600"/>
              </a:spcBef>
              <a:buFont typeface="+mj-lt"/>
              <a:buNone/>
              <a:defRPr sz="2000">
                <a:solidFill>
                  <a:schemeClr val="accent4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7pPr>
            <a:lvl8pPr marL="230400" indent="-23040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8pPr>
            <a:lvl9pPr marL="230400" indent="-23040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A9A97E-0D65-5DD8-A010-CA6848F0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B40C564D-DA23-462C-A7B1-540D0972EC5E}" type="datetime1">
              <a:rPr lang="de-DE" smtClean="0"/>
              <a:t>14.02.2025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EC4F10-204B-21E4-4E33-08CD3C21F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Kongress 2025 - 1. Entwurf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404758-32C0-A0B8-995C-C546C9F2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BFAA4B55-6389-451F-973E-34E5CF4F2DE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16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-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46ED1F9-D74C-ED29-2CA6-3D39B2E331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22054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84" imgH="487" progId="TCLayout.ActiveDocument.1">
                  <p:embed/>
                </p:oleObj>
              </mc:Choice>
              <mc:Fallback>
                <p:oleObj name="think-cell Folie" r:id="rId3" imgW="484" imgH="487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46ED1F9-D74C-ED29-2CA6-3D39B2E331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CC950E4-C64C-D485-6107-17C0FDCD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-1017447"/>
            <a:ext cx="10515600" cy="68162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16964B-124B-B4AD-F7A9-6AFE388C1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8" y="1993692"/>
            <a:ext cx="5040000" cy="4047343"/>
          </a:xfrm>
        </p:spPr>
        <p:txBody>
          <a:bodyPr lIns="0" tIns="0" rIns="0" bIns="0" anchor="t">
            <a:noAutofit/>
          </a:bodyPr>
          <a:lstStyle>
            <a:lvl1pPr marL="0" indent="0" rtl="0">
              <a:lnSpc>
                <a:spcPts val="336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accent1"/>
                </a:solidFill>
              </a:defRPr>
            </a:lvl1pPr>
            <a:lvl2pPr marL="0" indent="0" rtl="0">
              <a:lnSpc>
                <a:spcPts val="2160"/>
              </a:lnSpc>
              <a:spcBef>
                <a:spcPts val="1200"/>
              </a:spcBef>
              <a:buNone/>
              <a:defRPr sz="2000">
                <a:solidFill>
                  <a:schemeClr val="accent2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2pPr>
            <a:lvl3pPr marL="230400" indent="-228600" rtl="0">
              <a:lnSpc>
                <a:spcPts val="216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‒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3pPr>
            <a:lvl4pPr marL="230400" indent="-230400" rtl="0">
              <a:lnSpc>
                <a:spcPts val="2160"/>
              </a:lnSpc>
              <a:spcBef>
                <a:spcPts val="1200"/>
              </a:spcBef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4pPr>
            <a:lvl5pPr marL="230400" indent="-230400" rtl="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5pPr>
            <a:lvl6pPr marL="0" indent="0">
              <a:lnSpc>
                <a:spcPts val="3360"/>
              </a:lnSpc>
              <a:spcBef>
                <a:spcPts val="600"/>
              </a:spcBef>
              <a:spcAft>
                <a:spcPts val="600"/>
              </a:spcAft>
              <a:buNone/>
              <a:defRPr sz="2800" b="1">
                <a:solidFill>
                  <a:schemeClr val="accent6"/>
                </a:solidFill>
                <a:latin typeface="+mj-lt"/>
              </a:defRPr>
            </a:lvl6pPr>
            <a:lvl7pPr marL="0" indent="0">
              <a:lnSpc>
                <a:spcPts val="2160"/>
              </a:lnSpc>
              <a:spcBef>
                <a:spcPts val="600"/>
              </a:spcBef>
              <a:buNone/>
              <a:defRPr sz="2000">
                <a:solidFill>
                  <a:schemeClr val="accent4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7pPr>
            <a:lvl8pPr marL="230400" indent="-23040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8pPr>
            <a:lvl9pPr marL="230400" indent="-23040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A9A97E-0D65-5DD8-A010-CA6848F0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172E8EC1-C5C6-43FE-92C8-FB0661F1EF64}" type="datetime1">
              <a:rPr lang="de-DE" smtClean="0"/>
              <a:t>14.02.2025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EC4F10-204B-21E4-4E33-08CD3C21F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Kongress 2025 - 1. Entwurf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404758-32C0-A0B8-995C-C546C9F2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BFAA4B55-6389-451F-973E-34E5CF4F2DE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96CAD01-C7ED-D7AE-3915-C7ACF23A00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12213" y="1993691"/>
            <a:ext cx="5040000" cy="4047343"/>
          </a:xfrm>
        </p:spPr>
        <p:txBody>
          <a:bodyPr lIns="0" tIns="0" rIns="0" bIns="0" anchor="t">
            <a:noAutofit/>
          </a:bodyPr>
          <a:lstStyle>
            <a:lvl1pPr marL="0" indent="0" rtl="0">
              <a:lnSpc>
                <a:spcPts val="336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accent1"/>
                </a:solidFill>
              </a:defRPr>
            </a:lvl1pPr>
            <a:lvl2pPr marL="0" indent="0" rtl="0">
              <a:lnSpc>
                <a:spcPts val="2160"/>
              </a:lnSpc>
              <a:spcBef>
                <a:spcPts val="1200"/>
              </a:spcBef>
              <a:buNone/>
              <a:defRPr sz="2000">
                <a:solidFill>
                  <a:schemeClr val="accent2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2pPr>
            <a:lvl3pPr marL="230400" indent="-228600" rtl="0">
              <a:lnSpc>
                <a:spcPts val="216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‒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3pPr>
            <a:lvl4pPr marL="230400" indent="-230400" rtl="0">
              <a:lnSpc>
                <a:spcPts val="2160"/>
              </a:lnSpc>
              <a:spcBef>
                <a:spcPts val="1200"/>
              </a:spcBef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4pPr>
            <a:lvl5pPr marL="230400" indent="-230400" rtl="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5pPr>
            <a:lvl6pPr marL="0" indent="0">
              <a:lnSpc>
                <a:spcPts val="3360"/>
              </a:lnSpc>
              <a:spcBef>
                <a:spcPts val="600"/>
              </a:spcBef>
              <a:spcAft>
                <a:spcPts val="600"/>
              </a:spcAft>
              <a:buNone/>
              <a:defRPr sz="2800" b="1">
                <a:solidFill>
                  <a:schemeClr val="accent6"/>
                </a:solidFill>
                <a:latin typeface="+mj-lt"/>
              </a:defRPr>
            </a:lvl6pPr>
            <a:lvl7pPr marL="0" indent="0">
              <a:lnSpc>
                <a:spcPts val="2160"/>
              </a:lnSpc>
              <a:spcBef>
                <a:spcPts val="600"/>
              </a:spcBef>
              <a:buNone/>
              <a:defRPr sz="2000">
                <a:solidFill>
                  <a:schemeClr val="accent4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7pPr>
            <a:lvl8pPr marL="230400" indent="-23040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8pPr>
            <a:lvl9pPr marL="230400" indent="-23040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2113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2906A72-BE56-E72A-EB37-95E35C418E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20686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84" imgH="487" progId="TCLayout.ActiveDocument.1">
                  <p:embed/>
                </p:oleObj>
              </mc:Choice>
              <mc:Fallback>
                <p:oleObj name="think-cell Folie" r:id="rId3" imgW="484" imgH="487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906A72-BE56-E72A-EB37-95E35C418E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CC950E4-C64C-D485-6107-17C0FDCD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-1017447"/>
            <a:ext cx="10515600" cy="68162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A9A97E-0D65-5DD8-A010-CA6848F0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2D0B75B8-5499-401C-8E00-2FB8329ADF06}" type="datetime1">
              <a:rPr lang="de-DE" smtClean="0"/>
              <a:t>14.02.2025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EC4F10-204B-21E4-4E33-08CD3C21F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Kongress 2025 - 1. Entwurf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404758-32C0-A0B8-995C-C546C9F2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BFAA4B55-6389-451F-973E-34E5CF4F2DE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8923B9D-25D2-DADA-2466-4077FDA191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7450" y="1798819"/>
            <a:ext cx="4654550" cy="4032355"/>
          </a:xfrm>
        </p:spPr>
        <p:txBody>
          <a:bodyPr/>
          <a:lstStyle>
            <a:lvl1pPr rtl="0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34538C4-962E-87CA-011C-F7807DBE11E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9788" y="1993693"/>
            <a:ext cx="5894644" cy="3953104"/>
          </a:xfrm>
        </p:spPr>
        <p:txBody>
          <a:bodyPr lIns="0" tIns="0" rIns="0" bIns="0" anchor="t">
            <a:noAutofit/>
          </a:bodyPr>
          <a:lstStyle>
            <a:lvl1pPr marL="0" indent="0" rtl="0">
              <a:lnSpc>
                <a:spcPts val="336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accent1"/>
                </a:solidFill>
              </a:defRPr>
            </a:lvl1pPr>
            <a:lvl2pPr marL="0" indent="0" rtl="0">
              <a:lnSpc>
                <a:spcPts val="2160"/>
              </a:lnSpc>
              <a:spcBef>
                <a:spcPts val="1200"/>
              </a:spcBef>
              <a:buNone/>
              <a:defRPr sz="2000">
                <a:solidFill>
                  <a:schemeClr val="accent2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2pPr>
            <a:lvl3pPr marL="230400" indent="-228600" rtl="0">
              <a:lnSpc>
                <a:spcPts val="216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‒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3pPr>
            <a:lvl4pPr marL="230400" indent="-230400" rtl="0">
              <a:lnSpc>
                <a:spcPts val="2160"/>
              </a:lnSpc>
              <a:spcBef>
                <a:spcPts val="1200"/>
              </a:spcBef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4pPr>
            <a:lvl5pPr marL="230400" indent="-230400" rtl="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5pPr>
            <a:lvl6pPr marL="0" indent="0">
              <a:lnSpc>
                <a:spcPts val="3360"/>
              </a:lnSpc>
              <a:spcBef>
                <a:spcPts val="600"/>
              </a:spcBef>
              <a:spcAft>
                <a:spcPts val="600"/>
              </a:spcAft>
              <a:buNone/>
              <a:defRPr sz="2800" b="1">
                <a:solidFill>
                  <a:schemeClr val="accent6"/>
                </a:solidFill>
                <a:latin typeface="+mj-lt"/>
              </a:defRPr>
            </a:lvl6pPr>
            <a:lvl7pPr marL="0" indent="0">
              <a:lnSpc>
                <a:spcPts val="2160"/>
              </a:lnSpc>
              <a:spcBef>
                <a:spcPts val="600"/>
              </a:spcBef>
              <a:buNone/>
              <a:defRPr sz="2000">
                <a:solidFill>
                  <a:schemeClr val="accent4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7pPr>
            <a:lvl8pPr marL="230400" indent="-23040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8pPr>
            <a:lvl9pPr marL="230400" indent="-23040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8862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- und Nacht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160B266D-3934-E857-2F4F-0392BA8EF7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9351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84" imgH="487" progId="TCLayout.ActiveDocument.1">
                  <p:embed/>
                </p:oleObj>
              </mc:Choice>
              <mc:Fallback>
                <p:oleObj name="think-cell Folie" r:id="rId3" imgW="484" imgH="487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60B266D-3934-E857-2F4F-0392BA8EF7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 descr="Ein Bild, das Screenshot, Tablet, Multimedia, Smartphone enthält.&#10;&#10;Automatisch generierte Beschreibung">
            <a:extLst>
              <a:ext uri="{FF2B5EF4-FFF2-40B4-BE49-F238E27FC236}">
                <a16:creationId xmlns:a16="http://schemas.microsoft.com/office/drawing/2014/main" id="{28308788-9C2A-B9A3-DA15-2771B7A77C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975945"/>
            <a:ext cx="10512425" cy="41163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C950E4-C64C-D485-6107-17C0FDCD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-1017447"/>
            <a:ext cx="10515600" cy="68162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A9A97E-0D65-5DD8-A010-CA6848F0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A50F0BF0-F1F7-4849-B725-70CD35E6D478}" type="datetime1">
              <a:rPr lang="de-DE" smtClean="0"/>
              <a:t>14.02.2025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EC4F10-204B-21E4-4E33-08CD3C21F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Kongress 2025 - 1. Entwurf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404758-32C0-A0B8-995C-C546C9F2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BFAA4B55-6389-451F-973E-34E5CF4F2DE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43AD2D4-5313-7071-F23D-0E6CBB415DC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705076" y="2652323"/>
            <a:ext cx="8820116" cy="2751533"/>
          </a:xfrm>
        </p:spPr>
        <p:txBody>
          <a:bodyPr lIns="0" tIns="0" rIns="0" bIns="0" anchor="t">
            <a:noAutofit/>
          </a:bodyPr>
          <a:lstStyle>
            <a:lvl1pPr marL="0" indent="0" rtl="0">
              <a:lnSpc>
                <a:spcPts val="336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accent1"/>
                </a:solidFill>
              </a:defRPr>
            </a:lvl1pPr>
            <a:lvl2pPr marL="0" indent="0" rtl="0">
              <a:lnSpc>
                <a:spcPts val="2160"/>
              </a:lnSpc>
              <a:spcBef>
                <a:spcPts val="1200"/>
              </a:spcBef>
              <a:buNone/>
              <a:defRPr sz="2000">
                <a:solidFill>
                  <a:schemeClr val="accent2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2pPr>
            <a:lvl3pPr marL="230400" indent="-228600" rtl="0">
              <a:lnSpc>
                <a:spcPts val="216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‒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3pPr>
            <a:lvl4pPr marL="230400" indent="-230400" rtl="0">
              <a:lnSpc>
                <a:spcPts val="2160"/>
              </a:lnSpc>
              <a:spcBef>
                <a:spcPts val="1200"/>
              </a:spcBef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4pPr>
            <a:lvl5pPr marL="230400" indent="-230400" rtl="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5pPr>
            <a:lvl6pPr marL="0" indent="0">
              <a:lnSpc>
                <a:spcPts val="3360"/>
              </a:lnSpc>
              <a:spcBef>
                <a:spcPts val="600"/>
              </a:spcBef>
              <a:spcAft>
                <a:spcPts val="600"/>
              </a:spcAft>
              <a:buNone/>
              <a:defRPr sz="2800" b="1">
                <a:solidFill>
                  <a:schemeClr val="accent6"/>
                </a:solidFill>
                <a:latin typeface="+mj-lt"/>
              </a:defRPr>
            </a:lvl6pPr>
            <a:lvl7pPr marL="0" indent="0">
              <a:lnSpc>
                <a:spcPts val="2160"/>
              </a:lnSpc>
              <a:spcBef>
                <a:spcPts val="600"/>
              </a:spcBef>
              <a:buNone/>
              <a:defRPr sz="2000">
                <a:solidFill>
                  <a:schemeClr val="accent4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7pPr>
            <a:lvl8pPr marL="230400" indent="-23040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8pPr>
            <a:lvl9pPr marL="230400" indent="-230400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>
                <a:latin typeface="Rajdhani SemiBold" panose="02000000000000000000" pitchFamily="2" charset="0"/>
                <a:cs typeface="Rajdhani SemiBold" panose="02000000000000000000" pitchFamily="2" charset="0"/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7616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EA94DE41-050E-553F-866F-184CF7E84A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0704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84" imgH="487" progId="TCLayout.ActiveDocument.1">
                  <p:embed/>
                </p:oleObj>
              </mc:Choice>
              <mc:Fallback>
                <p:oleObj name="think-cell Folie" r:id="rId3" imgW="484" imgH="487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A94DE41-050E-553F-866F-184CF7E84A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007EA9EB-9CC5-B20D-C47E-898B56D5F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3" y="1631092"/>
            <a:ext cx="5259387" cy="2829697"/>
          </a:xfr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ts val="72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</a:defRPr>
            </a:lvl1pPr>
            <a:lvl2pPr marL="0" indent="0" algn="l" rtl="0">
              <a:lnSpc>
                <a:spcPts val="648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</a:defRPr>
            </a:lvl2pPr>
            <a:lvl3pPr marL="0" indent="0" algn="l">
              <a:lnSpc>
                <a:spcPts val="5760"/>
              </a:lnSpc>
              <a:spcBef>
                <a:spcPts val="0"/>
              </a:spcBef>
              <a:buNone/>
              <a:defRPr sz="4800" b="1">
                <a:solidFill>
                  <a:schemeClr val="accent1"/>
                </a:solidFill>
              </a:defRPr>
            </a:lvl3pPr>
            <a:lvl4pPr marL="0" indent="0" algn="l">
              <a:lnSpc>
                <a:spcPts val="5280"/>
              </a:lnSpc>
              <a:spcBef>
                <a:spcPts val="0"/>
              </a:spcBef>
              <a:buNone/>
              <a:defRPr sz="4400" b="1">
                <a:solidFill>
                  <a:schemeClr val="accent1"/>
                </a:solidFill>
              </a:defRPr>
            </a:lvl4pPr>
            <a:lvl5pPr marL="0" indent="0" algn="l">
              <a:lnSpc>
                <a:spcPts val="4800"/>
              </a:lnSpc>
              <a:spcBef>
                <a:spcPts val="0"/>
              </a:spcBef>
              <a:buNone/>
              <a:defRPr sz="4000" b="1">
                <a:solidFill>
                  <a:schemeClr val="accent1"/>
                </a:solidFill>
              </a:defRPr>
            </a:lvl5pPr>
            <a:lvl6pPr marL="0" indent="0" algn="l">
              <a:lnSpc>
                <a:spcPts val="432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6pPr>
            <a:lvl7pPr marL="0" indent="0" algn="l">
              <a:lnSpc>
                <a:spcPts val="3840"/>
              </a:lnSpc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7pPr>
            <a:lvl8pPr marL="0" indent="0" algn="l">
              <a:lnSpc>
                <a:spcPts val="336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8pPr>
            <a:lvl9pPr marL="0" indent="0" algn="l">
              <a:lnSpc>
                <a:spcPts val="2880"/>
              </a:lnSpc>
              <a:spcBef>
                <a:spcPts val="0"/>
              </a:spcBef>
              <a:buNone/>
              <a:defRPr sz="2400" b="1">
                <a:solidFill>
                  <a:schemeClr val="accent2"/>
                </a:solidFill>
              </a:defRPr>
            </a:lvl9pPr>
          </a:lstStyle>
          <a:p>
            <a:pPr lvl="1"/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9ECE76-161B-69B9-8FD4-7DCE6C508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90F86F02-BE24-4997-9949-5EDDC9FD5994}" type="datetime1">
              <a:rPr lang="de-DE" smtClean="0"/>
              <a:t>14.02.2025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FBC98A-8890-7F61-933C-0C99FAC8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Kongress 2025 - 1. Entwurf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6F0B5A-92DF-2D82-20EC-91C08C04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BFAA4B55-6389-451F-973E-34E5CF4F2DE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584F2B4-D925-2EF0-8428-C95650FBC336}"/>
              </a:ext>
            </a:extLst>
          </p:cNvPr>
          <p:cNvSpPr txBox="1"/>
          <p:nvPr userDrawn="1"/>
        </p:nvSpPr>
        <p:spPr>
          <a:xfrm>
            <a:off x="839788" y="5368310"/>
            <a:ext cx="177292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de-DE" sz="2000" dirty="0">
                <a:solidFill>
                  <a:schemeClr val="accent2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www.traweba.de</a:t>
            </a:r>
          </a:p>
        </p:txBody>
      </p:sp>
      <p:pic>
        <p:nvPicPr>
          <p:cNvPr id="8" name="Grafik 7" descr="Ein Bild, das Screenshot, Farbigkeit, Grafiken, Electric Blue (Farbe) enthält.&#10;&#10;Automatisch generierte Beschreibung">
            <a:extLst>
              <a:ext uri="{FF2B5EF4-FFF2-40B4-BE49-F238E27FC236}">
                <a16:creationId xmlns:a16="http://schemas.microsoft.com/office/drawing/2014/main" id="{5E4E9FC8-421A-CA1A-92B5-3131B1240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0" t="19399" r="20410"/>
          <a:stretch/>
        </p:blipFill>
        <p:spPr>
          <a:xfrm rot="5400000">
            <a:off x="6133101" y="799308"/>
            <a:ext cx="6858000" cy="52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19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186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852672" y="368300"/>
            <a:ext cx="7948804" cy="100836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 dirty="0"/>
              <a:t>Headline zweizeilig in CorpoA (Überschriften) 30 pt. </a:t>
            </a:r>
            <a:br>
              <a:rPr lang="de-DE" noProof="0" dirty="0"/>
            </a:br>
            <a:r>
              <a:rPr lang="de-DE" noProof="0" dirty="0"/>
              <a:t>Lorem ipsum dolor sit amet.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51202"/>
            <a:ext cx="5508000" cy="220274"/>
          </a:xfrm>
          <a:prstGeom prst="rect">
            <a:avLst/>
          </a:prstGeo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noProof="0" dirty="0"/>
              <a:t>Optionale Kapitelüberschrift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  <a:prstGeom prst="rect">
            <a:avLst/>
          </a:prstGeo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677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11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6B6A02E8-BB3C-D771-0DF1-2119996B8A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8852756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4" imgW="484" imgH="486" progId="TCLayout.ActiveDocument.1">
                  <p:embed/>
                </p:oleObj>
              </mc:Choice>
              <mc:Fallback>
                <p:oleObj name="think-cell Folie" r:id="rId14" imgW="484" imgH="48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6B6A02E8-BB3C-D771-0DF1-2119996B8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AA34F8F-A7D6-02F2-4DA1-3C95BA97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061"/>
            <a:ext cx="10515600" cy="681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424F89-D21C-EEA0-4B9E-FC6D9E8DC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8AA3DB-0B55-BAA5-3110-7A5D4657D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968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22E43E8-2853-44E1-A32D-F8EAC9813AA8}" type="datetime1">
              <a:rPr lang="de-DE" smtClean="0"/>
              <a:t>14.02.2025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B22924-436F-6C6B-9DAB-FAFE01AEA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9915" y="6356350"/>
            <a:ext cx="808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Kongress 2025 - 1. Entwurf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50F022-A718-DB26-A206-A045D4428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2361" y="6356350"/>
            <a:ext cx="941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BFAA4B55-6389-451F-973E-34E5CF4F2DE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 descr="Ein Bild, das Text, Screenshot, Schrift, Grafiken enthält.&#10;&#10;Automatisch generierte Beschreibung">
            <a:extLst>
              <a:ext uri="{FF2B5EF4-FFF2-40B4-BE49-F238E27FC236}">
                <a16:creationId xmlns:a16="http://schemas.microsoft.com/office/drawing/2014/main" id="{77897AA1-445B-0918-DA17-B1B0A00C5C5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5" y="393406"/>
            <a:ext cx="3182330" cy="87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6B6A02E8-BB3C-D771-0DF1-2119996B8A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8852756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484" imgH="486" progId="TCLayout.ActiveDocument.1">
                  <p:embed/>
                </p:oleObj>
              </mc:Choice>
              <mc:Fallback>
                <p:oleObj name="think-cell Folie" r:id="rId12" imgW="484" imgH="48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6B6A02E8-BB3C-D771-0DF1-2119996B8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AA34F8F-A7D6-02F2-4DA1-3C95BA97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061"/>
            <a:ext cx="10515600" cy="681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424F89-D21C-EEA0-4B9E-FC6D9E8DC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8AA3DB-0B55-BAA5-3110-7A5D4657D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968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7AB809E-88F5-4F7E-80AF-C0D5A85189BF}" type="datetime1">
              <a:rPr lang="de-DE" smtClean="0"/>
              <a:t>14.02.2025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B22924-436F-6C6B-9DAB-FAFE01AEA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9915" y="6356350"/>
            <a:ext cx="808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Kongress 2025 - 1. Entwurf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50F022-A718-DB26-A206-A045D4428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2361" y="6356350"/>
            <a:ext cx="941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BFAA4B55-6389-451F-973E-34E5CF4F2DE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 descr="Ein Bild, das Text, Screenshot, Schrift, Grafiken enthält.&#10;&#10;Automatisch generierte Beschreibung">
            <a:extLst>
              <a:ext uri="{FF2B5EF4-FFF2-40B4-BE49-F238E27FC236}">
                <a16:creationId xmlns:a16="http://schemas.microsoft.com/office/drawing/2014/main" id="{77897AA1-445B-0918-DA17-B1B0A00C5C5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5" y="393406"/>
            <a:ext cx="3182330" cy="87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5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ena-digital.de/aktuelles-veranstaltungen/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3.emf"/><Relationship Id="rId10" Type="http://schemas.openxmlformats.org/officeDocument/2006/relationships/image" Target="../media/image12.sv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4.jpeg"/><Relationship Id="rId20" Type="http://schemas.openxmlformats.org/officeDocument/2006/relationships/image" Target="../media/image27.png"/><Relationship Id="rId1" Type="http://schemas.openxmlformats.org/officeDocument/2006/relationships/tags" Target="../tags/tag2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.emf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microsoft.com/office/2007/relationships/hdphoto" Target="../media/hdphoto1.wdp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png"/><Relationship Id="rId1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28.png"/><Relationship Id="rId5" Type="http://schemas.openxmlformats.org/officeDocument/2006/relationships/image" Target="../media/image1.e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6" Type="http://schemas.openxmlformats.org/officeDocument/2006/relationships/image" Target="../media/image3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Relationship Id="rId6" Type="http://schemas.openxmlformats.org/officeDocument/2006/relationships/image" Target="../media/image3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4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7.sv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9621693-CD22-8D0A-CD3A-BB223DA74D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84" imgH="487" progId="TCLayout.ActiveDocument.1">
                  <p:embed/>
                </p:oleObj>
              </mc:Choice>
              <mc:Fallback>
                <p:oleObj name="think-cell Folie" r:id="rId4" imgW="484" imgH="487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9621693-CD22-8D0A-CD3A-BB223DA74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 descr="Link mit einfarbiger Füllung">
            <a:extLst>
              <a:ext uri="{FF2B5EF4-FFF2-40B4-BE49-F238E27FC236}">
                <a16:creationId xmlns:a16="http://schemas.microsoft.com/office/drawing/2014/main" id="{F4785FA8-180B-36E1-313D-0A073F4B5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73419" y="3116682"/>
            <a:ext cx="508260" cy="50826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10F8A29-3075-0777-0E1D-7AE466031D70}"/>
              </a:ext>
            </a:extLst>
          </p:cNvPr>
          <p:cNvSpPr txBox="1"/>
          <p:nvPr/>
        </p:nvSpPr>
        <p:spPr>
          <a:xfrm>
            <a:off x="2939143" y="3023479"/>
            <a:ext cx="817264" cy="774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855873BD-80E8-C383-C422-8CDDD38E8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077" y="2596578"/>
            <a:ext cx="5869858" cy="2865759"/>
          </a:xfrm>
          <a:ln>
            <a:noFill/>
          </a:ln>
        </p:spPr>
        <p:txBody>
          <a:bodyPr>
            <a:normAutofit/>
          </a:bodyPr>
          <a:lstStyle/>
          <a:p>
            <a:pPr lvl="2"/>
            <a:r>
              <a:rPr lang="de-DE" b="0" dirty="0"/>
              <a:t>DPP data + DPP </a:t>
            </a:r>
            <a:r>
              <a:rPr lang="de-DE" b="0" dirty="0" err="1"/>
              <a:t>system</a:t>
            </a:r>
            <a:endParaRPr lang="de-DE" b="0" dirty="0"/>
          </a:p>
          <a:p>
            <a:pPr lvl="2"/>
            <a:r>
              <a:rPr lang="de-DE" dirty="0" err="1"/>
              <a:t>TechCircle</a:t>
            </a:r>
            <a:r>
              <a:rPr lang="de-DE" dirty="0"/>
              <a:t> </a:t>
            </a:r>
            <a:r>
              <a:rPr lang="de-DE" dirty="0" err="1"/>
              <a:t>Battery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B90ABBE-38AD-43A1-CFF0-26C2B665E1D0}"/>
              </a:ext>
            </a:extLst>
          </p:cNvPr>
          <p:cNvSpPr txBox="1"/>
          <p:nvPr/>
        </p:nvSpPr>
        <p:spPr>
          <a:xfrm>
            <a:off x="609600" y="5264142"/>
            <a:ext cx="2772079" cy="682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EEDA5A6-8F4D-A6FE-925F-D86AAAFF19B0}"/>
              </a:ext>
            </a:extLst>
          </p:cNvPr>
          <p:cNvSpPr txBox="1"/>
          <p:nvPr/>
        </p:nvSpPr>
        <p:spPr>
          <a:xfrm>
            <a:off x="816077" y="5774293"/>
            <a:ext cx="67397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13.02.2025 | JEDI Jena Digital Innovation Hub Jena</a:t>
            </a:r>
          </a:p>
          <a:p>
            <a:r>
              <a:rPr lang="de-DE" sz="2400" dirty="0">
                <a:solidFill>
                  <a:schemeClr val="accent1"/>
                </a:solidFill>
              </a:rPr>
              <a:t>Michael Hofmann cdmm | Gunnar Grohmann ACOD</a:t>
            </a:r>
          </a:p>
        </p:txBody>
      </p:sp>
      <p:pic>
        <p:nvPicPr>
          <p:cNvPr id="4" name="Grafik 3">
            <a:hlinkClick r:id="rId8"/>
            <a:extLst>
              <a:ext uri="{FF2B5EF4-FFF2-40B4-BE49-F238E27FC236}">
                <a16:creationId xmlns:a16="http://schemas.microsoft.com/office/drawing/2014/main" id="{6F3CCD59-4DCD-E594-72EA-CBE034A455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77332" y="464691"/>
            <a:ext cx="1741137" cy="714312"/>
          </a:xfrm>
          <a:prstGeom prst="rect">
            <a:avLst/>
          </a:prstGeom>
        </p:spPr>
      </p:pic>
      <p:pic>
        <p:nvPicPr>
          <p:cNvPr id="7" name="Grafik 6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77079EF7-55BD-132D-BAF4-3E1BB5C336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17" y="626487"/>
            <a:ext cx="1599645" cy="43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9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0980F-3A40-A1A1-FFFC-B7D81CC7A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kt 22" hidden="1">
            <a:extLst>
              <a:ext uri="{FF2B5EF4-FFF2-40B4-BE49-F238E27FC236}">
                <a16:creationId xmlns:a16="http://schemas.microsoft.com/office/drawing/2014/main" id="{5FF6BC9B-66E4-D0C3-D266-828559D65A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484" imgH="486" progId="TCLayout.ActiveDocument.1">
                  <p:embed/>
                </p:oleObj>
              </mc:Choice>
              <mc:Fallback>
                <p:oleObj name="think-cell Folie" r:id="rId5" imgW="484" imgH="486" progId="TCLayout.ActiveDocument.1">
                  <p:embed/>
                  <p:pic>
                    <p:nvPicPr>
                      <p:cNvPr id="23" name="Objekt 22" hidden="1">
                        <a:extLst>
                          <a:ext uri="{FF2B5EF4-FFF2-40B4-BE49-F238E27FC236}">
                            <a16:creationId xmlns:a16="http://schemas.microsoft.com/office/drawing/2014/main" id="{5FF6BC9B-66E4-D0C3-D266-828559D65A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el 1">
            <a:extLst>
              <a:ext uri="{FF2B5EF4-FFF2-40B4-BE49-F238E27FC236}">
                <a16:creationId xmlns:a16="http://schemas.microsoft.com/office/drawing/2014/main" id="{707C8F52-2596-E28D-960C-945608C6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638" y="371476"/>
            <a:ext cx="7709876" cy="681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e-DE" sz="3200" b="1" dirty="0">
                <a:solidFill>
                  <a:srgbClr val="006860"/>
                </a:solidFill>
              </a:rPr>
              <a:t>Schnittstellen zum DPP Batterie</a:t>
            </a:r>
          </a:p>
        </p:txBody>
      </p:sp>
      <p:sp>
        <p:nvSpPr>
          <p:cNvPr id="61" name="Textplatzhalter 2">
            <a:extLst>
              <a:ext uri="{FF2B5EF4-FFF2-40B4-BE49-F238E27FC236}">
                <a16:creationId xmlns:a16="http://schemas.microsoft.com/office/drawing/2014/main" id="{D690235D-AEBF-7DFE-E6FD-D4A582B03534}"/>
              </a:ext>
            </a:extLst>
          </p:cNvPr>
          <p:cNvSpPr txBox="1">
            <a:spLocks/>
          </p:cNvSpPr>
          <p:nvPr/>
        </p:nvSpPr>
        <p:spPr>
          <a:xfrm>
            <a:off x="395288" y="151202"/>
            <a:ext cx="5508000" cy="2202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336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2pPr>
            <a:lvl3pPr marL="230400" indent="-22860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3pPr>
            <a:lvl4pPr marL="230400" indent="-23040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4pPr>
            <a:lvl5pPr marL="230400" indent="-23040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5pPr>
            <a:lvl6pPr marL="0" indent="0" algn="l" defTabSz="914400" rtl="0" eaLnBrk="1" latinLnBrk="0" hangingPunct="1">
              <a:lnSpc>
                <a:spcPts val="336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b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16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7pPr>
            <a:lvl8pPr marL="230400" indent="-23040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8pPr>
            <a:lvl9pPr marL="230400" indent="-23040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006860"/>
              </a:solidFill>
              <a:effectLst/>
              <a:uLnTx/>
              <a:uFillTx/>
              <a:latin typeface="Rajdhani"/>
              <a:ea typeface="+mn-ea"/>
              <a:cs typeface="+mn-cs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92D6B01-AA1B-7D54-904C-7EA16120A9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5798" y="1378432"/>
            <a:ext cx="8827773" cy="5328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208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9621693-CD22-8D0A-CD3A-BB223DA74D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84" imgH="487" progId="TCLayout.ActiveDocument.1">
                  <p:embed/>
                </p:oleObj>
              </mc:Choice>
              <mc:Fallback>
                <p:oleObj name="think-cell Folie" r:id="rId4" imgW="484" imgH="487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9621693-CD22-8D0A-CD3A-BB223DA74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ntertitel 4">
            <a:extLst>
              <a:ext uri="{FF2B5EF4-FFF2-40B4-BE49-F238E27FC236}">
                <a16:creationId xmlns:a16="http://schemas.microsoft.com/office/drawing/2014/main" id="{855873BD-80E8-C383-C422-8CDDD38E8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279" y="2333972"/>
            <a:ext cx="5514083" cy="282969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2"/>
            <a:r>
              <a:rPr lang="de-DE" dirty="0"/>
              <a:t>Vielen Dank für den </a:t>
            </a:r>
          </a:p>
          <a:p>
            <a:pPr lvl="2"/>
            <a:r>
              <a:rPr lang="de-DE" dirty="0"/>
              <a:t>Kick-Start </a:t>
            </a:r>
          </a:p>
          <a:p>
            <a:pPr lvl="2"/>
            <a:r>
              <a:rPr lang="de-DE" dirty="0"/>
              <a:t>DPP </a:t>
            </a:r>
            <a:r>
              <a:rPr lang="de-DE" dirty="0" err="1"/>
              <a:t>Battery</a:t>
            </a:r>
            <a:r>
              <a:rPr lang="de-DE" dirty="0"/>
              <a:t>.</a:t>
            </a:r>
          </a:p>
          <a:p>
            <a:pPr lvl="2"/>
            <a:endParaRPr lang="de-DE" dirty="0"/>
          </a:p>
          <a:p>
            <a:pPr lvl="2"/>
            <a:endParaRPr lang="de-DE" sz="2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8E20485-9620-0F58-3AFA-9A2DE2E80482}"/>
              </a:ext>
            </a:extLst>
          </p:cNvPr>
          <p:cNvSpPr txBox="1"/>
          <p:nvPr/>
        </p:nvSpPr>
        <p:spPr>
          <a:xfrm>
            <a:off x="688258" y="5163669"/>
            <a:ext cx="2271252" cy="7651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E0A0FC6F-71D0-54D6-19CA-767FADE5D68C}"/>
              </a:ext>
            </a:extLst>
          </p:cNvPr>
          <p:cNvSpPr txBox="1"/>
          <p:nvPr/>
        </p:nvSpPr>
        <p:spPr>
          <a:xfrm>
            <a:off x="570271" y="5027561"/>
            <a:ext cx="51619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/>
              <a:t>Ihre Kontakte</a:t>
            </a:r>
          </a:p>
          <a:p>
            <a:pPr algn="ctr"/>
            <a:br>
              <a:rPr lang="de-DE" dirty="0"/>
            </a:br>
            <a:r>
              <a:rPr lang="de-DE" sz="2000" dirty="0"/>
              <a:t>Michael Hofmann          Gunnar Grohmann</a:t>
            </a:r>
            <a:endParaRPr lang="de-DE" dirty="0"/>
          </a:p>
        </p:txBody>
      </p:sp>
      <p:sp>
        <p:nvSpPr>
          <p:cNvPr id="4" name="Textfeld 7">
            <a:extLst>
              <a:ext uri="{FF2B5EF4-FFF2-40B4-BE49-F238E27FC236}">
                <a16:creationId xmlns:a16="http://schemas.microsoft.com/office/drawing/2014/main" id="{022C40FE-29EF-0FBE-409C-30306573E413}"/>
              </a:ext>
            </a:extLst>
          </p:cNvPr>
          <p:cNvSpPr txBox="1"/>
          <p:nvPr/>
        </p:nvSpPr>
        <p:spPr>
          <a:xfrm>
            <a:off x="656832" y="5928852"/>
            <a:ext cx="4988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/>
              <a:t>     M.Hofmann@cdmm.de              Gunnar.Grohmann@acod.de</a:t>
            </a:r>
          </a:p>
        </p:txBody>
      </p:sp>
    </p:spTree>
    <p:extLst>
      <p:ext uri="{BB962C8B-B14F-4D97-AF65-F5344CB8AC3E}">
        <p14:creationId xmlns:p14="http://schemas.microsoft.com/office/powerpoint/2010/main" val="139209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BC4F39D9-1ED8-B792-8A6E-7B1EA749611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84" imgH="486" progId="TCLayout.ActiveDocument.1">
                  <p:embed/>
                </p:oleObj>
              </mc:Choice>
              <mc:Fallback>
                <p:oleObj name="think-cell Folie" r:id="rId4" imgW="484" imgH="48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BC4F39D9-1ED8-B792-8A6E-7B1EA74961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603FEE1B-DC68-21DA-0F1D-133891CC18A6}"/>
              </a:ext>
            </a:extLst>
          </p:cNvPr>
          <p:cNvGrpSpPr/>
          <p:nvPr/>
        </p:nvGrpSpPr>
        <p:grpSpPr>
          <a:xfrm>
            <a:off x="8185760" y="2404533"/>
            <a:ext cx="3695490" cy="3862210"/>
            <a:chOff x="8170262" y="2404533"/>
            <a:chExt cx="3695490" cy="3862210"/>
          </a:xfrm>
        </p:grpSpPr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E2583BA5-A3C5-B18A-FFF7-2FDD7BBB4CDA}"/>
                </a:ext>
              </a:extLst>
            </p:cNvPr>
            <p:cNvGrpSpPr/>
            <p:nvPr/>
          </p:nvGrpSpPr>
          <p:grpSpPr>
            <a:xfrm>
              <a:off x="8170262" y="2404533"/>
              <a:ext cx="3695490" cy="2132964"/>
              <a:chOff x="8212958" y="2120899"/>
              <a:chExt cx="3695490" cy="2132964"/>
            </a:xfrm>
          </p:grpSpPr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25DD1D2C-9D4B-DB93-144B-42C749BD6493}"/>
                  </a:ext>
                </a:extLst>
              </p:cNvPr>
              <p:cNvSpPr/>
              <p:nvPr/>
            </p:nvSpPr>
            <p:spPr>
              <a:xfrm>
                <a:off x="8212958" y="2895760"/>
                <a:ext cx="3695490" cy="1358103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Pfeil: gebogen 38">
                <a:extLst>
                  <a:ext uri="{FF2B5EF4-FFF2-40B4-BE49-F238E27FC236}">
                    <a16:creationId xmlns:a16="http://schemas.microsoft.com/office/drawing/2014/main" id="{D4010DD7-8B08-8E75-BF78-8AC37BFD8049}"/>
                  </a:ext>
                </a:extLst>
              </p:cNvPr>
              <p:cNvSpPr/>
              <p:nvPr/>
            </p:nvSpPr>
            <p:spPr>
              <a:xfrm rot="5400000">
                <a:off x="8941607" y="1883453"/>
                <a:ext cx="776468" cy="1251360"/>
              </a:xfrm>
              <a:prstGeom prst="bentArrow">
                <a:avLst>
                  <a:gd name="adj1" fmla="val 17866"/>
                  <a:gd name="adj2" fmla="val 25000"/>
                  <a:gd name="adj3" fmla="val 25396"/>
                  <a:gd name="adj4" fmla="val 74604"/>
                </a:avLst>
              </a:prstGeom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BF400B09-221C-BEC2-7DA8-1567F097FF0C}"/>
                  </a:ext>
                </a:extLst>
              </p:cNvPr>
              <p:cNvSpPr txBox="1"/>
              <p:nvPr/>
            </p:nvSpPr>
            <p:spPr>
              <a:xfrm>
                <a:off x="8577013" y="2965905"/>
                <a:ext cx="276389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Transformations Hubs</a:t>
                </a:r>
              </a:p>
            </p:txBody>
          </p:sp>
          <p:pic>
            <p:nvPicPr>
              <p:cNvPr id="41" name="Grafik 40" descr="Karte mit Ortsmarkierung Silhouette">
                <a:extLst>
                  <a:ext uri="{FF2B5EF4-FFF2-40B4-BE49-F238E27FC236}">
                    <a16:creationId xmlns:a16="http://schemas.microsoft.com/office/drawing/2014/main" id="{DF8E800C-1AEB-D10C-5D8B-2B25688EA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372872" y="3298187"/>
                <a:ext cx="830824" cy="830824"/>
              </a:xfrm>
              <a:prstGeom prst="rect">
                <a:avLst/>
              </a:prstGeom>
            </p:spPr>
          </p:pic>
        </p:grpSp>
        <p:pic>
          <p:nvPicPr>
            <p:cNvPr id="36" name="Grafik 35" descr="Ein Bild, das Kunst, Darstellung enthält.&#10;&#10;Automatisch generierte Beschreibung mit mittlerer Zuverlässigkeit">
              <a:extLst>
                <a:ext uri="{FF2B5EF4-FFF2-40B4-BE49-F238E27FC236}">
                  <a16:creationId xmlns:a16="http://schemas.microsoft.com/office/drawing/2014/main" id="{ED901D01-0BD9-F94F-8CCC-F0A16ADBE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13" y="5005052"/>
              <a:ext cx="955750" cy="910238"/>
            </a:xfrm>
            <a:prstGeom prst="rect">
              <a:avLst/>
            </a:prstGeom>
          </p:spPr>
        </p:pic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68077307-CD39-99C7-5C55-7657E87123BC}"/>
                </a:ext>
              </a:extLst>
            </p:cNvPr>
            <p:cNvSpPr/>
            <p:nvPr/>
          </p:nvSpPr>
          <p:spPr>
            <a:xfrm>
              <a:off x="9312432" y="3821750"/>
              <a:ext cx="577056" cy="4308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11</a:t>
              </a:r>
            </a:p>
          </p:txBody>
        </p:sp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ED280E2B-F026-965D-7414-C5BC13056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84246" y="4731815"/>
              <a:ext cx="2558967" cy="1534928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3469288F-515B-7B4C-45A1-1A736B8077DF}"/>
              </a:ext>
            </a:extLst>
          </p:cNvPr>
          <p:cNvGrpSpPr/>
          <p:nvPr/>
        </p:nvGrpSpPr>
        <p:grpSpPr>
          <a:xfrm>
            <a:off x="240856" y="2404530"/>
            <a:ext cx="3820399" cy="3920742"/>
            <a:chOff x="240856" y="2404530"/>
            <a:chExt cx="3820399" cy="3920742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49664F9B-0F39-82D2-36C5-81BF74A16449}"/>
                </a:ext>
              </a:extLst>
            </p:cNvPr>
            <p:cNvGrpSpPr/>
            <p:nvPr/>
          </p:nvGrpSpPr>
          <p:grpSpPr>
            <a:xfrm>
              <a:off x="240856" y="2404530"/>
              <a:ext cx="3820399" cy="3920742"/>
              <a:chOff x="283552" y="2120896"/>
              <a:chExt cx="3820399" cy="3920742"/>
            </a:xfrm>
          </p:grpSpPr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56DC6AA3-8678-7485-207B-6A0E1A629586}"/>
                  </a:ext>
                </a:extLst>
              </p:cNvPr>
              <p:cNvGrpSpPr/>
              <p:nvPr/>
            </p:nvGrpSpPr>
            <p:grpSpPr>
              <a:xfrm>
                <a:off x="283552" y="2120896"/>
                <a:ext cx="3780880" cy="2132967"/>
                <a:chOff x="283552" y="2120896"/>
                <a:chExt cx="3780880" cy="2132967"/>
              </a:xfrm>
            </p:grpSpPr>
            <p:sp>
              <p:nvSpPr>
                <p:cNvPr id="28" name="Rechteck 27">
                  <a:extLst>
                    <a:ext uri="{FF2B5EF4-FFF2-40B4-BE49-F238E27FC236}">
                      <a16:creationId xmlns:a16="http://schemas.microsoft.com/office/drawing/2014/main" id="{5F3E16C7-B6E2-681B-2304-58A29415A820}"/>
                    </a:ext>
                  </a:extLst>
                </p:cNvPr>
                <p:cNvSpPr/>
                <p:nvPr/>
              </p:nvSpPr>
              <p:spPr>
                <a:xfrm>
                  <a:off x="283553" y="2905382"/>
                  <a:ext cx="3780879" cy="134848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9" name="Pfeil: gebogen 28">
                  <a:extLst>
                    <a:ext uri="{FF2B5EF4-FFF2-40B4-BE49-F238E27FC236}">
                      <a16:creationId xmlns:a16="http://schemas.microsoft.com/office/drawing/2014/main" id="{95314E7A-4DCE-3B02-881B-C9CF856A1DE1}"/>
                    </a:ext>
                  </a:extLst>
                </p:cNvPr>
                <p:cNvSpPr/>
                <p:nvPr/>
              </p:nvSpPr>
              <p:spPr>
                <a:xfrm rot="16200000" flipH="1">
                  <a:off x="2550440" y="1883450"/>
                  <a:ext cx="776468" cy="1251360"/>
                </a:xfrm>
                <a:prstGeom prst="bentArrow">
                  <a:avLst>
                    <a:gd name="adj1" fmla="val 19950"/>
                    <a:gd name="adj2" fmla="val 25000"/>
                    <a:gd name="adj3" fmla="val 25396"/>
                    <a:gd name="adj4" fmla="val 74604"/>
                  </a:avLst>
                </a:prstGeom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247464A1-7E8E-342F-035D-422A8B1DA8CC}"/>
                    </a:ext>
                  </a:extLst>
                </p:cNvPr>
                <p:cNvSpPr txBox="1"/>
                <p:nvPr/>
              </p:nvSpPr>
              <p:spPr>
                <a:xfrm>
                  <a:off x="283552" y="2986870"/>
                  <a:ext cx="341792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2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Transformations Netzwerke</a:t>
                  </a:r>
                </a:p>
              </p:txBody>
            </p:sp>
            <p:pic>
              <p:nvPicPr>
                <p:cNvPr id="31" name="Grafik 30" descr="Verbindungen mit einfarbiger Füllung">
                  <a:extLst>
                    <a:ext uri="{FF2B5EF4-FFF2-40B4-BE49-F238E27FC236}">
                      <a16:creationId xmlns:a16="http://schemas.microsoft.com/office/drawing/2014/main" id="{AF6E1331-2A93-D088-75A4-4EAC6F5C63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7" y="3387873"/>
                  <a:ext cx="714589" cy="714589"/>
                </a:xfrm>
                <a:prstGeom prst="rect">
                  <a:avLst/>
                </a:prstGeom>
              </p:spPr>
            </p:pic>
          </p:grpSp>
          <p:pic>
            <p:nvPicPr>
              <p:cNvPr id="24" name="Grafik 23">
                <a:extLst>
                  <a:ext uri="{FF2B5EF4-FFF2-40B4-BE49-F238E27FC236}">
                    <a16:creationId xmlns:a16="http://schemas.microsoft.com/office/drawing/2014/main" id="{33774050-F87C-41B3-226F-1A1AA659A0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5537" y="4967703"/>
                <a:ext cx="2048817" cy="1073935"/>
              </a:xfrm>
              <a:prstGeom prst="rect">
                <a:avLst/>
              </a:prstGeom>
            </p:spPr>
          </p:pic>
          <p:pic>
            <p:nvPicPr>
              <p:cNvPr id="25" name="Grafik 24">
                <a:extLst>
                  <a:ext uri="{FF2B5EF4-FFF2-40B4-BE49-F238E27FC236}">
                    <a16:creationId xmlns:a16="http://schemas.microsoft.com/office/drawing/2014/main" id="{3F4449A2-9633-4206-AD7D-85A9EA4C91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00960" y="5359816"/>
                <a:ext cx="1202991" cy="419648"/>
              </a:xfrm>
              <a:prstGeom prst="rect">
                <a:avLst/>
              </a:prstGeom>
            </p:spPr>
          </p:pic>
          <p:pic>
            <p:nvPicPr>
              <p:cNvPr id="26" name="Grafik 25" descr="Ein Bild, das Karte, Text enthält.&#10;&#10;Automatisch generierte Beschreibung">
                <a:extLst>
                  <a:ext uri="{FF2B5EF4-FFF2-40B4-BE49-F238E27FC236}">
                    <a16:creationId xmlns:a16="http://schemas.microsoft.com/office/drawing/2014/main" id="{4877F2AD-9924-2547-B12E-1BC3CD1653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13181" r="20659"/>
              <a:stretch/>
            </p:blipFill>
            <p:spPr>
              <a:xfrm>
                <a:off x="498219" y="4401123"/>
                <a:ext cx="1140641" cy="1550828"/>
              </a:xfrm>
              <a:prstGeom prst="rect">
                <a:avLst/>
              </a:prstGeom>
            </p:spPr>
          </p:pic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DADCC0DB-FF71-0E2C-357B-1B60A593CCD5}"/>
                  </a:ext>
                </a:extLst>
              </p:cNvPr>
              <p:cNvSpPr/>
              <p:nvPr/>
            </p:nvSpPr>
            <p:spPr>
              <a:xfrm>
                <a:off x="1531328" y="3529725"/>
                <a:ext cx="577056" cy="4308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/>
                  <a:t>27</a:t>
                </a:r>
              </a:p>
            </p:txBody>
          </p:sp>
        </p:grpSp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CEF4AB87-9F52-7570-B68E-74FF053F2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786010" y="4763222"/>
              <a:ext cx="1013849" cy="503545"/>
            </a:xfrm>
            <a:prstGeom prst="rect">
              <a:avLst/>
            </a:prstGeom>
          </p:spPr>
        </p:pic>
        <p:pic>
          <p:nvPicPr>
            <p:cNvPr id="1026" name="Picture 2" descr="MoLeWa Mobilität - Leipzig im Wandel | LinkedIn">
              <a:extLst>
                <a:ext uri="{FF2B5EF4-FFF2-40B4-BE49-F238E27FC236}">
                  <a16:creationId xmlns:a16="http://schemas.microsoft.com/office/drawing/2014/main" id="{66FE2298-35C6-C8E4-1266-1280C4595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012" y="4640437"/>
              <a:ext cx="772736" cy="772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C6F2E00B-FAF1-A8FE-73C7-E20A5C15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214550"/>
            <a:ext cx="10515600" cy="68162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000" b="1" dirty="0">
                <a:solidFill>
                  <a:srgbClr val="006860"/>
                </a:solidFill>
              </a:rPr>
              <a:t>Struktur der vom BMWK orchestrierten Mobiliätswende in Deutschland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662FCD7D-EDD1-D593-EAC1-E48194C5EC08}"/>
              </a:ext>
            </a:extLst>
          </p:cNvPr>
          <p:cNvSpPr/>
          <p:nvPr/>
        </p:nvSpPr>
        <p:spPr>
          <a:xfrm>
            <a:off x="3564466" y="1964715"/>
            <a:ext cx="5063068" cy="113529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60B77B0-F713-E3D9-9C71-025C7259427B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44930"/>
          <a:stretch/>
        </p:blipFill>
        <p:spPr>
          <a:xfrm>
            <a:off x="5609931" y="2116331"/>
            <a:ext cx="2941805" cy="919346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BF601CE-BA59-F73B-D7E6-760105F18A43}"/>
              </a:ext>
            </a:extLst>
          </p:cNvPr>
          <p:cNvGrpSpPr/>
          <p:nvPr/>
        </p:nvGrpSpPr>
        <p:grpSpPr>
          <a:xfrm>
            <a:off x="4315762" y="3179394"/>
            <a:ext cx="3560473" cy="3176252"/>
            <a:chOff x="4358458" y="2995562"/>
            <a:chExt cx="3560473" cy="3080156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93FB51F9-CBBF-B56D-005F-027E9193D45F}"/>
                </a:ext>
              </a:extLst>
            </p:cNvPr>
            <p:cNvSpPr/>
            <p:nvPr/>
          </p:nvSpPr>
          <p:spPr>
            <a:xfrm>
              <a:off x="4358458" y="2995562"/>
              <a:ext cx="3560473" cy="308015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42F2369-DCE7-89F7-AA78-BCA4C3D11D34}"/>
                </a:ext>
              </a:extLst>
            </p:cNvPr>
            <p:cNvSpPr txBox="1"/>
            <p:nvPr/>
          </p:nvSpPr>
          <p:spPr>
            <a:xfrm>
              <a:off x="5882267" y="3209055"/>
              <a:ext cx="800219" cy="447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Ziele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841DDA7-F1FA-E05C-DBDD-BE81CFADC471}"/>
                </a:ext>
              </a:extLst>
            </p:cNvPr>
            <p:cNvSpPr txBox="1"/>
            <p:nvPr/>
          </p:nvSpPr>
          <p:spPr>
            <a:xfrm>
              <a:off x="4449195" y="4163182"/>
              <a:ext cx="3469736" cy="17012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GB" dirty="0"/>
                <a:t>Mobilitätswandel unterstützen</a:t>
              </a:r>
            </a:p>
            <a:p>
              <a:endParaRPr lang="en-GB" dirty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GB" dirty="0"/>
                <a:t>Industrieakteure in Deu in der Wertschöpfungskette Batterie fit für die Herausforderungen der Zukunft machen</a:t>
              </a:r>
            </a:p>
          </p:txBody>
        </p:sp>
        <p:pic>
          <p:nvPicPr>
            <p:cNvPr id="19" name="Picture 2" descr="Volltreffer mit einfarbiger Füllung">
              <a:extLst>
                <a:ext uri="{FF2B5EF4-FFF2-40B4-BE49-F238E27FC236}">
                  <a16:creationId xmlns:a16="http://schemas.microsoft.com/office/drawing/2014/main" id="{23A23641-AEFE-C783-BC0C-CD979295DF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87" y="3096150"/>
              <a:ext cx="658873" cy="658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477703DA-3BBB-BA50-B7CB-C67F9412E3FD}"/>
              </a:ext>
            </a:extLst>
          </p:cNvPr>
          <p:cNvGrpSpPr/>
          <p:nvPr/>
        </p:nvGrpSpPr>
        <p:grpSpPr>
          <a:xfrm>
            <a:off x="2178375" y="3813359"/>
            <a:ext cx="9403219" cy="441105"/>
            <a:chOff x="2221071" y="3529725"/>
            <a:chExt cx="9403219" cy="441105"/>
          </a:xfrm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11E6D8E8-19DB-427A-9444-D11C4A6DC662}"/>
                </a:ext>
              </a:extLst>
            </p:cNvPr>
            <p:cNvSpPr/>
            <p:nvPr/>
          </p:nvSpPr>
          <p:spPr>
            <a:xfrm>
              <a:off x="10051143" y="3539943"/>
              <a:ext cx="1573147" cy="4308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Thematisch</a:t>
              </a:r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0FA2B1AE-87EF-DFB2-FAA2-60D18F049D39}"/>
                </a:ext>
              </a:extLst>
            </p:cNvPr>
            <p:cNvSpPr/>
            <p:nvPr/>
          </p:nvSpPr>
          <p:spPr>
            <a:xfrm>
              <a:off x="2221071" y="3529725"/>
              <a:ext cx="1411722" cy="4308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Regional</a:t>
              </a:r>
            </a:p>
          </p:txBody>
        </p:sp>
      </p:grpSp>
      <p:pic>
        <p:nvPicPr>
          <p:cNvPr id="7" name="Bild" descr="Bild">
            <a:extLst>
              <a:ext uri="{FF2B5EF4-FFF2-40B4-BE49-F238E27FC236}">
                <a16:creationId xmlns:a16="http://schemas.microsoft.com/office/drawing/2014/main" id="{F3DABBF2-50D8-1206-BED1-6E6F642FB7B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772" t="22337" r="4856" b="35345"/>
          <a:stretch/>
        </p:blipFill>
        <p:spPr>
          <a:xfrm>
            <a:off x="3711945" y="2075571"/>
            <a:ext cx="1897986" cy="9013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22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646DD02-6041-09FD-8B58-CFB228BD3D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84" imgH="486" progId="TCLayout.ActiveDocument.1">
                  <p:embed/>
                </p:oleObj>
              </mc:Choice>
              <mc:Fallback>
                <p:oleObj name="think-cell Folie" r:id="rId4" imgW="484" imgH="48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646DD02-6041-09FD-8B58-CFB228BD3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13F5892-90A6-ED2D-F67E-B54D21DE0EA1}"/>
              </a:ext>
            </a:extLst>
          </p:cNvPr>
          <p:cNvGrpSpPr/>
          <p:nvPr/>
        </p:nvGrpSpPr>
        <p:grpSpPr>
          <a:xfrm>
            <a:off x="926819" y="877059"/>
            <a:ext cx="7607493" cy="5844416"/>
            <a:chOff x="1114481" y="1461453"/>
            <a:chExt cx="6609169" cy="5077459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C5BACFF6-068B-FE71-F35C-4FF5D4747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4481" y="1461453"/>
              <a:ext cx="6609169" cy="5077459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140B933E-97F8-0E04-F048-661B65AAE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46792" y="5607699"/>
              <a:ext cx="2058473" cy="4076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C6F2E00B-FAF1-A8FE-73C7-E20A5C15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244" y="267154"/>
            <a:ext cx="6841566" cy="13450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de-DE" sz="3200" b="1" dirty="0">
                <a:solidFill>
                  <a:srgbClr val="006860"/>
                </a:solidFill>
              </a:rPr>
              <a:t>Konsortium führender Akteure aus Industrie und Forschung …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C8C4AE-E315-5228-6EEC-2D6EED385E3E}"/>
              </a:ext>
            </a:extLst>
          </p:cNvPr>
          <p:cNvSpPr txBox="1">
            <a:spLocks/>
          </p:cNvSpPr>
          <p:nvPr/>
        </p:nvSpPr>
        <p:spPr>
          <a:xfrm>
            <a:off x="7249066" y="4637563"/>
            <a:ext cx="4942934" cy="208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dirty="0">
                <a:solidFill>
                  <a:srgbClr val="006860"/>
                </a:solidFill>
              </a:rPr>
              <a:t>… für eine effektivere </a:t>
            </a:r>
            <a:r>
              <a:rPr lang="de-DE" sz="3200" b="1" dirty="0">
                <a:solidFill>
                  <a:schemeClr val="accent1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Batterie-Wertschöpfungskette</a:t>
            </a:r>
            <a:endParaRPr lang="de-DE" sz="3200" b="1" dirty="0">
              <a:solidFill>
                <a:schemeClr val="accent1"/>
              </a:solidFill>
            </a:endParaRPr>
          </a:p>
        </p:txBody>
      </p:sp>
      <p:sp>
        <p:nvSpPr>
          <p:cNvPr id="3" name="Rechteck: eine Ecke abgeschnitten 2">
            <a:extLst>
              <a:ext uri="{FF2B5EF4-FFF2-40B4-BE49-F238E27FC236}">
                <a16:creationId xmlns:a16="http://schemas.microsoft.com/office/drawing/2014/main" id="{318CBDBD-9B55-A4F0-7045-E981F76B33C4}"/>
              </a:ext>
            </a:extLst>
          </p:cNvPr>
          <p:cNvSpPr/>
          <p:nvPr/>
        </p:nvSpPr>
        <p:spPr>
          <a:xfrm>
            <a:off x="7779401" y="2946772"/>
            <a:ext cx="754911" cy="356191"/>
          </a:xfrm>
          <a:prstGeom prst="snip1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LEAD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1DDEC29-DFA7-23FC-E77D-8DA01C8FE6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5925" y="1580394"/>
            <a:ext cx="2724203" cy="753503"/>
          </a:xfrm>
          <a:prstGeom prst="rect">
            <a:avLst/>
          </a:prstGeom>
        </p:spPr>
      </p:pic>
      <p:pic>
        <p:nvPicPr>
          <p:cNvPr id="5" name="Bild" descr="Bild">
            <a:extLst>
              <a:ext uri="{FF2B5EF4-FFF2-40B4-BE49-F238E27FC236}">
                <a16:creationId xmlns:a16="http://schemas.microsoft.com/office/drawing/2014/main" id="{7891709D-D9D5-FFAC-73DB-524DA0B797A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772" t="2837" r="4855" b="4523"/>
          <a:stretch>
            <a:fillRect/>
          </a:stretch>
        </p:blipFill>
        <p:spPr>
          <a:xfrm>
            <a:off x="0" y="5172705"/>
            <a:ext cx="1621129" cy="16852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9771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07129E8-BA32-8EB3-671A-CC19E83BB0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84" imgH="486" progId="TCLayout.ActiveDocument.1">
                  <p:embed/>
                </p:oleObj>
              </mc:Choice>
              <mc:Fallback>
                <p:oleObj name="think-cell Folie" r:id="rId4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07129E8-BA32-8EB3-671A-CC19E83BB0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9F5F9AB-91DD-7222-7A38-E1AD68CE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TraWeBa zielt darauf…</a:t>
            </a:r>
          </a:p>
        </p:txBody>
      </p:sp>
      <p:pic>
        <p:nvPicPr>
          <p:cNvPr id="6" name="Inhaltsplatzhalter 8">
            <a:extLst>
              <a:ext uri="{FF2B5EF4-FFF2-40B4-BE49-F238E27FC236}">
                <a16:creationId xmlns:a16="http://schemas.microsoft.com/office/drawing/2014/main" id="{47DB484E-4EB1-F4CF-E92E-C484CB35C1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0842" y="1582625"/>
            <a:ext cx="1537144" cy="153714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Inhaltsplatzhalter 8">
            <a:extLst>
              <a:ext uri="{FF2B5EF4-FFF2-40B4-BE49-F238E27FC236}">
                <a16:creationId xmlns:a16="http://schemas.microsoft.com/office/drawing/2014/main" id="{A4C0191B-844F-55A3-374B-960F93A78F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3425" y="1568623"/>
            <a:ext cx="1565149" cy="156514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Inhaltsplatzhalter 8">
            <a:extLst>
              <a:ext uri="{FF2B5EF4-FFF2-40B4-BE49-F238E27FC236}">
                <a16:creationId xmlns:a16="http://schemas.microsoft.com/office/drawing/2014/main" id="{7266B95C-B889-6BDA-13E4-BD1643BBE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6009" y="1544610"/>
            <a:ext cx="1565149" cy="156514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3CB6DB3-CB80-5E81-70DC-AA470575E7F1}"/>
              </a:ext>
            </a:extLst>
          </p:cNvPr>
          <p:cNvSpPr txBox="1"/>
          <p:nvPr/>
        </p:nvSpPr>
        <p:spPr>
          <a:xfrm>
            <a:off x="853688" y="4070863"/>
            <a:ext cx="32190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solidFill>
                  <a:schemeClr val="accent1"/>
                </a:solidFill>
              </a:rPr>
              <a:t>Akteure </a:t>
            </a:r>
            <a:r>
              <a:rPr lang="de-DE" sz="2400" b="1" dirty="0">
                <a:solidFill>
                  <a:schemeClr val="accent1"/>
                </a:solidFill>
              </a:rPr>
              <a:t>zusammenbringen und </a:t>
            </a:r>
            <a:r>
              <a:rPr lang="de-DE" sz="2400" dirty="0">
                <a:solidFill>
                  <a:schemeClr val="accent1"/>
                </a:solidFill>
              </a:rPr>
              <a:t>als Innovationscluster </a:t>
            </a:r>
            <a:r>
              <a:rPr lang="de-DE" sz="2400" b="1" dirty="0">
                <a:solidFill>
                  <a:schemeClr val="accent1"/>
                </a:solidFill>
              </a:rPr>
              <a:t>vernetzen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212E160-CF2B-7DB0-D7B6-5F291FD00A3D}"/>
              </a:ext>
            </a:extLst>
          </p:cNvPr>
          <p:cNvSpPr txBox="1"/>
          <p:nvPr/>
        </p:nvSpPr>
        <p:spPr>
          <a:xfrm>
            <a:off x="4435826" y="4070863"/>
            <a:ext cx="33203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solidFill>
                  <a:schemeClr val="accent1"/>
                </a:solidFill>
              </a:rPr>
              <a:t>Konzept des </a:t>
            </a:r>
            <a:br>
              <a:rPr lang="de-DE" sz="2400" dirty="0">
                <a:solidFill>
                  <a:schemeClr val="accent1"/>
                </a:solidFill>
              </a:rPr>
            </a:br>
            <a:r>
              <a:rPr lang="de-DE" sz="2400" b="1" dirty="0">
                <a:solidFill>
                  <a:schemeClr val="accent1"/>
                </a:solidFill>
              </a:rPr>
              <a:t>Wissens- und Technologietransfers </a:t>
            </a:r>
            <a:r>
              <a:rPr lang="de-DE" sz="2400" dirty="0">
                <a:solidFill>
                  <a:schemeClr val="accent1"/>
                </a:solidFill>
              </a:rPr>
              <a:t>aufzubauen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4B5077-6F80-F363-7554-D7AEBB0FA1A3}"/>
              </a:ext>
            </a:extLst>
          </p:cNvPr>
          <p:cNvSpPr txBox="1"/>
          <p:nvPr/>
        </p:nvSpPr>
        <p:spPr>
          <a:xfrm>
            <a:off x="8099052" y="4070863"/>
            <a:ext cx="32190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solidFill>
                  <a:schemeClr val="accent1"/>
                </a:solidFill>
              </a:rPr>
              <a:t>Besser aufgestellt sein für die </a:t>
            </a:r>
            <a:r>
              <a:rPr lang="de-DE" sz="2400" b="1" dirty="0">
                <a:solidFill>
                  <a:schemeClr val="accent1"/>
                </a:solidFill>
              </a:rPr>
              <a:t>Mobilität von Morgen </a:t>
            </a:r>
            <a:r>
              <a:rPr lang="de-DE" sz="2400" dirty="0">
                <a:solidFill>
                  <a:schemeClr val="accent1"/>
                </a:solidFill>
              </a:rPr>
              <a:t>und so </a:t>
            </a:r>
            <a:r>
              <a:rPr lang="de-DE" sz="2400" b="1" dirty="0">
                <a:solidFill>
                  <a:schemeClr val="accent1"/>
                </a:solidFill>
              </a:rPr>
              <a:t>Marktchancen</a:t>
            </a:r>
            <a:r>
              <a:rPr lang="de-DE" sz="2400" dirty="0">
                <a:solidFill>
                  <a:schemeClr val="accent1"/>
                </a:solidFill>
              </a:rPr>
              <a:t> zu eröffnen</a:t>
            </a:r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712F985D-5E0D-1DA4-5F28-D3A67B2B67B9}"/>
              </a:ext>
            </a:extLst>
          </p:cNvPr>
          <p:cNvSpPr/>
          <p:nvPr/>
        </p:nvSpPr>
        <p:spPr>
          <a:xfrm>
            <a:off x="3835812" y="1893429"/>
            <a:ext cx="1078663" cy="1008360"/>
          </a:xfrm>
          <a:prstGeom prst="rightArrow">
            <a:avLst/>
          </a:prstGeom>
          <a:solidFill>
            <a:schemeClr val="accent2">
              <a:alpha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C8DA452C-E833-8EB2-24A0-25F108156190}"/>
              </a:ext>
            </a:extLst>
          </p:cNvPr>
          <p:cNvSpPr/>
          <p:nvPr/>
        </p:nvSpPr>
        <p:spPr>
          <a:xfrm>
            <a:off x="7476400" y="1847017"/>
            <a:ext cx="1078663" cy="1008360"/>
          </a:xfrm>
          <a:prstGeom prst="rightArrow">
            <a:avLst/>
          </a:prstGeom>
          <a:solidFill>
            <a:schemeClr val="accent2">
              <a:alpha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83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07129E8-BA32-8EB3-671A-CC19E83BB0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84" imgH="486" progId="TCLayout.ActiveDocument.1">
                  <p:embed/>
                </p:oleObj>
              </mc:Choice>
              <mc:Fallback>
                <p:oleObj name="think-cell Folie" r:id="rId4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07129E8-BA32-8EB3-671A-CC19E83BB0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9F5F9AB-91DD-7222-7A38-E1AD68CE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506" y="369804"/>
            <a:ext cx="4762370" cy="1008360"/>
          </a:xfrm>
        </p:spPr>
        <p:txBody>
          <a:bodyPr vert="horz">
            <a:norm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Wissens-Scouting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7C9DEC-999C-D82C-6B56-7D7DB5A9D68B}"/>
              </a:ext>
            </a:extLst>
          </p:cNvPr>
          <p:cNvSpPr txBox="1"/>
          <p:nvPr/>
        </p:nvSpPr>
        <p:spPr>
          <a:xfrm>
            <a:off x="7983364" y="2638999"/>
            <a:ext cx="32190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chemeClr val="accent1"/>
                </a:solidFill>
              </a:rPr>
              <a:t>Prozesse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19A17FB-3225-1C20-20D6-940C4DCA1B52}"/>
              </a:ext>
            </a:extLst>
          </p:cNvPr>
          <p:cNvSpPr txBox="1"/>
          <p:nvPr/>
        </p:nvSpPr>
        <p:spPr>
          <a:xfrm>
            <a:off x="7557218" y="1378164"/>
            <a:ext cx="39055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chemeClr val="accent1"/>
                </a:solidFill>
              </a:rPr>
              <a:t>Technologien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9985A6A-6682-914C-358E-48C48AC297B0}"/>
              </a:ext>
            </a:extLst>
          </p:cNvPr>
          <p:cNvSpPr txBox="1"/>
          <p:nvPr/>
        </p:nvSpPr>
        <p:spPr>
          <a:xfrm>
            <a:off x="8243749" y="3899836"/>
            <a:ext cx="32190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chemeClr val="accent1"/>
                </a:solidFill>
              </a:rPr>
              <a:t>Akteure F&amp;E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C64C2D0-E548-A42C-DC7F-1A97A1A57C93}"/>
              </a:ext>
            </a:extLst>
          </p:cNvPr>
          <p:cNvSpPr txBox="1"/>
          <p:nvPr/>
        </p:nvSpPr>
        <p:spPr>
          <a:xfrm>
            <a:off x="6228632" y="5160671"/>
            <a:ext cx="546661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chemeClr val="accent1"/>
                </a:solidFill>
              </a:rPr>
              <a:t>Summary </a:t>
            </a:r>
            <a:br>
              <a:rPr lang="de-DE" sz="4400" b="1" dirty="0">
                <a:solidFill>
                  <a:schemeClr val="accent1"/>
                </a:solidFill>
              </a:rPr>
            </a:br>
            <a:r>
              <a:rPr lang="de-DE" sz="4400" b="1" dirty="0">
                <a:solidFill>
                  <a:schemeClr val="accent1"/>
                </a:solidFill>
              </a:rPr>
              <a:t>Briefings</a:t>
            </a:r>
          </a:p>
        </p:txBody>
      </p:sp>
      <p:pic>
        <p:nvPicPr>
          <p:cNvPr id="15" name="Inhaltsplatzhalter 8">
            <a:extLst>
              <a:ext uri="{FF2B5EF4-FFF2-40B4-BE49-F238E27FC236}">
                <a16:creationId xmlns:a16="http://schemas.microsoft.com/office/drawing/2014/main" id="{8D62D937-6C17-46D4-1A69-6C0F05016BF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1555" y="1647282"/>
            <a:ext cx="3928890" cy="392889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6545DECF-1973-4F95-8A76-1F9CD75892B1}"/>
              </a:ext>
            </a:extLst>
          </p:cNvPr>
          <p:cNvSpPr txBox="1">
            <a:spLocks/>
          </p:cNvSpPr>
          <p:nvPr/>
        </p:nvSpPr>
        <p:spPr>
          <a:xfrm>
            <a:off x="340337" y="5661670"/>
            <a:ext cx="5216942" cy="100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Technologie-Scouting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BE2D833-1145-762A-5F17-DD9968FC0758}"/>
              </a:ext>
            </a:extLst>
          </p:cNvPr>
          <p:cNvSpPr txBox="1"/>
          <p:nvPr/>
        </p:nvSpPr>
        <p:spPr>
          <a:xfrm>
            <a:off x="340338" y="2639000"/>
            <a:ext cx="35381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chemeClr val="accent4">
                    <a:lumMod val="75000"/>
                  </a:schemeClr>
                </a:solidFill>
              </a:rPr>
              <a:t>Recherchen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07AB7B-CCC4-BCBB-06C7-BBC13327A44B}"/>
              </a:ext>
            </a:extLst>
          </p:cNvPr>
          <p:cNvSpPr txBox="1"/>
          <p:nvPr/>
        </p:nvSpPr>
        <p:spPr>
          <a:xfrm>
            <a:off x="-275303" y="1378164"/>
            <a:ext cx="53487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4400" b="1" dirty="0">
                <a:solidFill>
                  <a:schemeClr val="accent4">
                    <a:lumMod val="75000"/>
                  </a:schemeClr>
                </a:solidFill>
              </a:rPr>
              <a:t>Akteursgespräche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B960734-D273-6319-BBDE-C3E39FA6F96B}"/>
              </a:ext>
            </a:extLst>
          </p:cNvPr>
          <p:cNvSpPr txBox="1"/>
          <p:nvPr/>
        </p:nvSpPr>
        <p:spPr>
          <a:xfrm>
            <a:off x="371796" y="3899836"/>
            <a:ext cx="35381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chemeClr val="accent4">
                    <a:lumMod val="75000"/>
                  </a:schemeClr>
                </a:solidFill>
              </a:rPr>
              <a:t>Netzwerken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7C43CF1-F31A-31B9-4BBD-B43F7F368223}"/>
              </a:ext>
            </a:extLst>
          </p:cNvPr>
          <p:cNvSpPr txBox="1"/>
          <p:nvPr/>
        </p:nvSpPr>
        <p:spPr>
          <a:xfrm>
            <a:off x="1674954" y="4948448"/>
            <a:ext cx="32190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chemeClr val="accent4">
                    <a:lumMod val="75000"/>
                  </a:schemeClr>
                </a:solidFill>
              </a:rPr>
              <a:t>Studien</a:t>
            </a:r>
          </a:p>
        </p:txBody>
      </p:sp>
    </p:spTree>
    <p:extLst>
      <p:ext uri="{BB962C8B-B14F-4D97-AF65-F5344CB8AC3E}">
        <p14:creationId xmlns:p14="http://schemas.microsoft.com/office/powerpoint/2010/main" val="126472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kt 22" hidden="1">
            <a:extLst>
              <a:ext uri="{FF2B5EF4-FFF2-40B4-BE49-F238E27FC236}">
                <a16:creationId xmlns:a16="http://schemas.microsoft.com/office/drawing/2014/main" id="{9B0C060F-7752-682B-A884-1438ABBC123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484" imgH="486" progId="TCLayout.ActiveDocument.1">
                  <p:embed/>
                </p:oleObj>
              </mc:Choice>
              <mc:Fallback>
                <p:oleObj name="think-cell Folie" r:id="rId5" imgW="484" imgH="486" progId="TCLayout.ActiveDocument.1">
                  <p:embed/>
                  <p:pic>
                    <p:nvPicPr>
                      <p:cNvPr id="23" name="Objekt 22" hidden="1">
                        <a:extLst>
                          <a:ext uri="{FF2B5EF4-FFF2-40B4-BE49-F238E27FC236}">
                            <a16:creationId xmlns:a16="http://schemas.microsoft.com/office/drawing/2014/main" id="{9B0C060F-7752-682B-A884-1438ABBC12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el 1">
            <a:extLst>
              <a:ext uri="{FF2B5EF4-FFF2-40B4-BE49-F238E27FC236}">
                <a16:creationId xmlns:a16="http://schemas.microsoft.com/office/drawing/2014/main" id="{C6F2E00B-FAF1-A8FE-73C7-E20A5C15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376" y="500202"/>
            <a:ext cx="7709876" cy="68162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de-DE" dirty="0"/>
              <a:t>Transfer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9939060-8AFA-25A4-E3D3-8B9D9D442F3F}"/>
              </a:ext>
            </a:extLst>
          </p:cNvPr>
          <p:cNvGrpSpPr/>
          <p:nvPr/>
        </p:nvGrpSpPr>
        <p:grpSpPr>
          <a:xfrm>
            <a:off x="243840" y="1068498"/>
            <a:ext cx="5450866" cy="5478034"/>
            <a:chOff x="6516184" y="4371156"/>
            <a:chExt cx="1456965" cy="1464227"/>
          </a:xfrm>
        </p:grpSpPr>
        <p:pic>
          <p:nvPicPr>
            <p:cNvPr id="34" name="Grafik 33" descr="Sitzungssaal mit einfarbiger Füllung">
              <a:extLst>
                <a:ext uri="{FF2B5EF4-FFF2-40B4-BE49-F238E27FC236}">
                  <a16:creationId xmlns:a16="http://schemas.microsoft.com/office/drawing/2014/main" id="{601E3418-1651-4C6E-9AF4-FAA3F05C6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16184" y="4378418"/>
              <a:ext cx="1456965" cy="1456965"/>
            </a:xfrm>
            <a:prstGeom prst="rect">
              <a:avLst/>
            </a:prstGeom>
            <a:effectLst/>
          </p:spPr>
        </p:pic>
        <p:pic>
          <p:nvPicPr>
            <p:cNvPr id="35" name="Grafik 34" descr="Glühbirne und Zahnrad mit einfarbiger Füllung">
              <a:extLst>
                <a:ext uri="{FF2B5EF4-FFF2-40B4-BE49-F238E27FC236}">
                  <a16:creationId xmlns:a16="http://schemas.microsoft.com/office/drawing/2014/main" id="{CD0CF6E3-9332-7CA2-68CF-2E247D830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33082" y="4371156"/>
              <a:ext cx="423167" cy="423167"/>
            </a:xfrm>
            <a:prstGeom prst="rect">
              <a:avLst/>
            </a:prstGeom>
            <a:effectLst/>
          </p:spPr>
        </p:pic>
      </p:grpSp>
      <p:sp>
        <p:nvSpPr>
          <p:cNvPr id="61" name="Textplatzhalter 2">
            <a:extLst>
              <a:ext uri="{FF2B5EF4-FFF2-40B4-BE49-F238E27FC236}">
                <a16:creationId xmlns:a16="http://schemas.microsoft.com/office/drawing/2014/main" id="{32702152-FE9F-2686-1AB6-E0D9E3DDE9EA}"/>
              </a:ext>
            </a:extLst>
          </p:cNvPr>
          <p:cNvSpPr txBox="1">
            <a:spLocks/>
          </p:cNvSpPr>
          <p:nvPr/>
        </p:nvSpPr>
        <p:spPr>
          <a:xfrm>
            <a:off x="395288" y="151202"/>
            <a:ext cx="5508000" cy="2202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336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2pPr>
            <a:lvl3pPr marL="230400" indent="-22860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3pPr>
            <a:lvl4pPr marL="230400" indent="-23040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4pPr>
            <a:lvl5pPr marL="230400" indent="-23040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5pPr>
            <a:lvl6pPr marL="0" indent="0" algn="l" defTabSz="914400" rtl="0" eaLnBrk="1" latinLnBrk="0" hangingPunct="1">
              <a:lnSpc>
                <a:spcPts val="336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b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16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7pPr>
            <a:lvl8pPr marL="230400" indent="-23040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8pPr>
            <a:lvl9pPr marL="230400" indent="-23040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9pPr>
          </a:lstStyle>
          <a:p>
            <a:endParaRPr lang="de-DE" sz="1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6D0F831-D663-8D35-A1AA-7323606A5DD9}"/>
              </a:ext>
            </a:extLst>
          </p:cNvPr>
          <p:cNvSpPr txBox="1"/>
          <p:nvPr/>
        </p:nvSpPr>
        <p:spPr>
          <a:xfrm>
            <a:off x="6744014" y="4969041"/>
            <a:ext cx="5065588" cy="1159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de-DE" sz="4400" b="1" dirty="0">
                <a:solidFill>
                  <a:schemeClr val="accent1"/>
                </a:solidFill>
              </a:rPr>
              <a:t>Themen-</a:t>
            </a:r>
            <a:br>
              <a:rPr lang="de-DE" sz="4400" b="1" dirty="0">
                <a:solidFill>
                  <a:schemeClr val="accent1"/>
                </a:solidFill>
              </a:rPr>
            </a:br>
            <a:r>
              <a:rPr lang="de-DE" sz="4400" b="1" dirty="0">
                <a:solidFill>
                  <a:schemeClr val="accent1"/>
                </a:solidFill>
              </a:rPr>
              <a:t>Entwicklung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63E7059-3014-CE7E-82EC-F8E82E0FA01A}"/>
              </a:ext>
            </a:extLst>
          </p:cNvPr>
          <p:cNvSpPr txBox="1"/>
          <p:nvPr/>
        </p:nvSpPr>
        <p:spPr>
          <a:xfrm>
            <a:off x="6574974" y="1446627"/>
            <a:ext cx="5189220" cy="1159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de-DE" sz="4400" b="1" dirty="0">
                <a:solidFill>
                  <a:schemeClr val="accent1"/>
                </a:solidFill>
              </a:rPr>
              <a:t>Aktive Formate zum Wissens-Transfer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CF57D51F-3E1E-F405-9729-AA76624D1436}"/>
              </a:ext>
            </a:extLst>
          </p:cNvPr>
          <p:cNvSpPr txBox="1"/>
          <p:nvPr/>
        </p:nvSpPr>
        <p:spPr>
          <a:xfrm>
            <a:off x="6628314" y="3241453"/>
            <a:ext cx="5135880" cy="1159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de-DE" sz="4400" b="1" dirty="0">
                <a:solidFill>
                  <a:schemeClr val="accent1"/>
                </a:solidFill>
              </a:rPr>
              <a:t>Bedarfsorientiert Zielgenau</a:t>
            </a:r>
          </a:p>
        </p:txBody>
      </p:sp>
      <p:sp>
        <p:nvSpPr>
          <p:cNvPr id="51" name="Bogen 50">
            <a:extLst>
              <a:ext uri="{FF2B5EF4-FFF2-40B4-BE49-F238E27FC236}">
                <a16:creationId xmlns:a16="http://schemas.microsoft.com/office/drawing/2014/main" id="{F1DF3B40-522E-EEE2-8D33-42A689BA8453}"/>
              </a:ext>
            </a:extLst>
          </p:cNvPr>
          <p:cNvSpPr/>
          <p:nvPr/>
        </p:nvSpPr>
        <p:spPr>
          <a:xfrm>
            <a:off x="-829039" y="-311541"/>
            <a:ext cx="7618460" cy="7610622"/>
          </a:xfrm>
          <a:prstGeom prst="arc">
            <a:avLst>
              <a:gd name="adj1" fmla="val 19625181"/>
              <a:gd name="adj2" fmla="val 2612697"/>
            </a:avLst>
          </a:prstGeom>
          <a:ln w="57150">
            <a:solidFill>
              <a:schemeClr val="accent1">
                <a:alpha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60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dd88ef5b92_0_25"/>
          <p:cNvSpPr txBox="1">
            <a:spLocks noGrp="1"/>
          </p:cNvSpPr>
          <p:nvPr>
            <p:ph type="title"/>
          </p:nvPr>
        </p:nvSpPr>
        <p:spPr>
          <a:xfrm>
            <a:off x="836613" y="1214550"/>
            <a:ext cx="105156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860"/>
              </a:buClr>
              <a:buSzPts val="3000"/>
              <a:buFont typeface="Rajdhani"/>
              <a:buNone/>
            </a:pPr>
            <a:r>
              <a:rPr lang="de-DE" sz="3000" b="1" dirty="0">
                <a:solidFill>
                  <a:srgbClr val="006860"/>
                </a:solidFill>
              </a:rPr>
              <a:t>Die nächsten Veranstaltungen  </a:t>
            </a:r>
            <a:r>
              <a:rPr lang="de-DE" sz="2000" b="1" dirty="0">
                <a:solidFill>
                  <a:srgbClr val="006860"/>
                </a:solidFill>
              </a:rPr>
              <a:t>(Auswahl)</a:t>
            </a:r>
            <a:endParaRPr sz="2000" b="1" dirty="0">
              <a:solidFill>
                <a:srgbClr val="006860"/>
              </a:solidFill>
            </a:endParaRPr>
          </a:p>
        </p:txBody>
      </p:sp>
      <p:sp>
        <p:nvSpPr>
          <p:cNvPr id="245" name="Google Shape;245;g2dd88ef5b92_0_25"/>
          <p:cNvSpPr txBox="1">
            <a:spLocks noGrp="1"/>
          </p:cNvSpPr>
          <p:nvPr>
            <p:ph type="dt" idx="10"/>
          </p:nvPr>
        </p:nvSpPr>
        <p:spPr>
          <a:xfrm>
            <a:off x="963381" y="7444486"/>
            <a:ext cx="9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7F7F7F"/>
                </a:solidFill>
                <a:latin typeface="Rajdhani"/>
                <a:ea typeface="Rajdhani"/>
                <a:cs typeface="Rajdhani"/>
                <a:sym typeface="Rajdhani"/>
              </a:rPr>
              <a:t>28.11.2023</a:t>
            </a:r>
            <a:endParaRPr sz="1000">
              <a:solidFill>
                <a:srgbClr val="7F7F7F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pic>
        <p:nvPicPr>
          <p:cNvPr id="252" name="Google Shape;252;g2dd88ef5b92_0_25" descr="Bild"/>
          <p:cNvPicPr preferRelativeResize="0"/>
          <p:nvPr/>
        </p:nvPicPr>
        <p:blipFill rotWithShape="1">
          <a:blip r:embed="rId3">
            <a:alphaModFix/>
          </a:blip>
          <a:srcRect l="2771" t="2834" r="4858" b="4521"/>
          <a:stretch/>
        </p:blipFill>
        <p:spPr>
          <a:xfrm>
            <a:off x="9514739" y="275746"/>
            <a:ext cx="1224175" cy="1272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69F0E4A-AAD8-8690-BDEA-D1786DD84469}"/>
              </a:ext>
            </a:extLst>
          </p:cNvPr>
          <p:cNvCxnSpPr/>
          <p:nvPr/>
        </p:nvCxnSpPr>
        <p:spPr>
          <a:xfrm>
            <a:off x="1217315" y="3258571"/>
            <a:ext cx="94909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695DD7C-529E-6F5A-E437-0914B57D8AD4}"/>
              </a:ext>
            </a:extLst>
          </p:cNvPr>
          <p:cNvGrpSpPr/>
          <p:nvPr/>
        </p:nvGrpSpPr>
        <p:grpSpPr>
          <a:xfrm>
            <a:off x="1518486" y="2983609"/>
            <a:ext cx="571862" cy="571845"/>
            <a:chOff x="1508690" y="2294502"/>
            <a:chExt cx="571862" cy="571845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A7A8C2A-E5E8-F0BD-8588-459D866418F8}"/>
                </a:ext>
              </a:extLst>
            </p:cNvPr>
            <p:cNvSpPr/>
            <p:nvPr/>
          </p:nvSpPr>
          <p:spPr>
            <a:xfrm>
              <a:off x="1508690" y="2294502"/>
              <a:ext cx="571862" cy="5718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37462EF-602A-2A06-BC86-57A12D63BFA1}"/>
                </a:ext>
              </a:extLst>
            </p:cNvPr>
            <p:cNvSpPr/>
            <p:nvPr/>
          </p:nvSpPr>
          <p:spPr>
            <a:xfrm>
              <a:off x="1657461" y="2432308"/>
              <a:ext cx="274320" cy="2743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39BCBE9-F198-9EC7-1066-5EFDE94D8CFF}"/>
              </a:ext>
            </a:extLst>
          </p:cNvPr>
          <p:cNvGrpSpPr/>
          <p:nvPr/>
        </p:nvGrpSpPr>
        <p:grpSpPr>
          <a:xfrm>
            <a:off x="4308998" y="2980445"/>
            <a:ext cx="571862" cy="571845"/>
            <a:chOff x="4907210" y="2291338"/>
            <a:chExt cx="571862" cy="571845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22550027-584B-C68D-37FD-AC3671B663A6}"/>
                </a:ext>
              </a:extLst>
            </p:cNvPr>
            <p:cNvSpPr/>
            <p:nvPr/>
          </p:nvSpPr>
          <p:spPr>
            <a:xfrm>
              <a:off x="4907210" y="2291338"/>
              <a:ext cx="571862" cy="5718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5E22C892-9DE9-591B-B488-99D21A4AEE6B}"/>
                </a:ext>
              </a:extLst>
            </p:cNvPr>
            <p:cNvSpPr/>
            <p:nvPr/>
          </p:nvSpPr>
          <p:spPr>
            <a:xfrm>
              <a:off x="5055981" y="2429144"/>
              <a:ext cx="274320" cy="2743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70B7900-CFDD-FD5F-7322-034F1BE56593}"/>
              </a:ext>
            </a:extLst>
          </p:cNvPr>
          <p:cNvGrpSpPr/>
          <p:nvPr/>
        </p:nvGrpSpPr>
        <p:grpSpPr>
          <a:xfrm>
            <a:off x="9890021" y="2980445"/>
            <a:ext cx="571862" cy="571845"/>
            <a:chOff x="9880225" y="2291338"/>
            <a:chExt cx="571862" cy="571845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EEC66990-C962-57C1-2926-552718F137B8}"/>
                </a:ext>
              </a:extLst>
            </p:cNvPr>
            <p:cNvSpPr/>
            <p:nvPr/>
          </p:nvSpPr>
          <p:spPr>
            <a:xfrm>
              <a:off x="9880225" y="2291338"/>
              <a:ext cx="571862" cy="5718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A5994FEA-086F-A15F-A235-2978A4E4E568}"/>
                </a:ext>
              </a:extLst>
            </p:cNvPr>
            <p:cNvSpPr/>
            <p:nvPr/>
          </p:nvSpPr>
          <p:spPr>
            <a:xfrm>
              <a:off x="10028996" y="2429144"/>
              <a:ext cx="274320" cy="2743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61F5E3D-5AD5-3E09-179E-73B0123A3201}"/>
              </a:ext>
            </a:extLst>
          </p:cNvPr>
          <p:cNvGrpSpPr/>
          <p:nvPr/>
        </p:nvGrpSpPr>
        <p:grpSpPr>
          <a:xfrm>
            <a:off x="7099510" y="2951402"/>
            <a:ext cx="571862" cy="571845"/>
            <a:chOff x="1508690" y="2294502"/>
            <a:chExt cx="571862" cy="571845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67A7D313-1468-1FEF-51F1-E06D7D4D361A}"/>
                </a:ext>
              </a:extLst>
            </p:cNvPr>
            <p:cNvSpPr/>
            <p:nvPr/>
          </p:nvSpPr>
          <p:spPr>
            <a:xfrm>
              <a:off x="1508690" y="2294502"/>
              <a:ext cx="571862" cy="5718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993362D-7053-6F7F-FB91-EE5D4BD529F7}"/>
                </a:ext>
              </a:extLst>
            </p:cNvPr>
            <p:cNvSpPr/>
            <p:nvPr/>
          </p:nvSpPr>
          <p:spPr>
            <a:xfrm>
              <a:off x="1657461" y="2432308"/>
              <a:ext cx="274320" cy="2743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8B487E98-1C95-02D9-2EE3-43F95F5218EB}"/>
              </a:ext>
            </a:extLst>
          </p:cNvPr>
          <p:cNvSpPr txBox="1"/>
          <p:nvPr/>
        </p:nvSpPr>
        <p:spPr>
          <a:xfrm>
            <a:off x="981368" y="2294661"/>
            <a:ext cx="1646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6860"/>
              </a:buClr>
              <a:buSzPts val="3000"/>
            </a:pPr>
            <a:r>
              <a:rPr lang="de-DE" b="1" dirty="0"/>
              <a:t>12. März</a:t>
            </a:r>
          </a:p>
          <a:p>
            <a:pPr algn="ctr">
              <a:buClr>
                <a:srgbClr val="006860"/>
              </a:buClr>
              <a:buSzPts val="3000"/>
            </a:pPr>
            <a:r>
              <a:rPr lang="de-DE" b="1" dirty="0"/>
              <a:t>Chemnitz</a:t>
            </a:r>
          </a:p>
        </p:txBody>
      </p:sp>
      <p:sp>
        <p:nvSpPr>
          <p:cNvPr id="21" name="Google Shape;243;g2dd88ef5b92_0_25">
            <a:extLst>
              <a:ext uri="{FF2B5EF4-FFF2-40B4-BE49-F238E27FC236}">
                <a16:creationId xmlns:a16="http://schemas.microsoft.com/office/drawing/2014/main" id="{D8C409A1-2590-4C86-4D47-A9F67A8AA6C3}"/>
              </a:ext>
            </a:extLst>
          </p:cNvPr>
          <p:cNvSpPr txBox="1">
            <a:spLocks/>
          </p:cNvSpPr>
          <p:nvPr/>
        </p:nvSpPr>
        <p:spPr>
          <a:xfrm>
            <a:off x="492031" y="3946556"/>
            <a:ext cx="2624767" cy="107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jdhani"/>
              <a:buNone/>
              <a:defRPr sz="44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6860"/>
              </a:buClr>
              <a:buSzPts val="3000"/>
            </a:pPr>
            <a:r>
              <a:rPr lang="de-DE" sz="1800" b="1" dirty="0">
                <a:solidFill>
                  <a:srgbClr val="006860"/>
                </a:solidFill>
              </a:rPr>
              <a:t>Spotlight </a:t>
            </a:r>
            <a:r>
              <a:rPr lang="de-DE" sz="1800" b="1" dirty="0" err="1">
                <a:solidFill>
                  <a:srgbClr val="006860"/>
                </a:solidFill>
              </a:rPr>
              <a:t>Battery</a:t>
            </a:r>
            <a:endParaRPr lang="de-DE" sz="1800" b="1" dirty="0">
              <a:solidFill>
                <a:srgbClr val="006860"/>
              </a:solidFill>
            </a:endParaRPr>
          </a:p>
        </p:txBody>
      </p:sp>
      <p:pic>
        <p:nvPicPr>
          <p:cNvPr id="36" name="Google Shape;15;p57" descr="Ein Bild, das Text, Screenshot, Schrift, Grafiken enthält.&#10;&#10;Automatisch generierte Beschreibung">
            <a:extLst>
              <a:ext uri="{FF2B5EF4-FFF2-40B4-BE49-F238E27FC236}">
                <a16:creationId xmlns:a16="http://schemas.microsoft.com/office/drawing/2014/main" id="{88BC2C2D-0691-3FE5-AFE6-33B9112863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0432"/>
          <a:stretch/>
        </p:blipFill>
        <p:spPr>
          <a:xfrm>
            <a:off x="3806226" y="5025154"/>
            <a:ext cx="1577403" cy="872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E1B3385-868B-A685-4A7A-834661ABC1C6}"/>
              </a:ext>
            </a:extLst>
          </p:cNvPr>
          <p:cNvSpPr txBox="1"/>
          <p:nvPr/>
        </p:nvSpPr>
        <p:spPr>
          <a:xfrm>
            <a:off x="3525681" y="2250314"/>
            <a:ext cx="21384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6860"/>
              </a:buClr>
              <a:buSzPts val="3000"/>
            </a:pPr>
            <a:r>
              <a:rPr lang="de-DE" b="1" u="sng" dirty="0"/>
              <a:t>13. Mai</a:t>
            </a:r>
          </a:p>
          <a:p>
            <a:pPr algn="ctr">
              <a:buClr>
                <a:srgbClr val="006860"/>
              </a:buClr>
              <a:buSzPts val="3000"/>
            </a:pPr>
            <a:r>
              <a:rPr lang="de-DE" b="1" u="sng" dirty="0"/>
              <a:t>Leipzig</a:t>
            </a:r>
          </a:p>
          <a:p>
            <a:pPr algn="ctr"/>
            <a:endParaRPr lang="de-DE" dirty="0"/>
          </a:p>
        </p:txBody>
      </p:sp>
      <p:sp>
        <p:nvSpPr>
          <p:cNvPr id="6" name="Google Shape;243;g2dd88ef5b92_0_25">
            <a:extLst>
              <a:ext uri="{FF2B5EF4-FFF2-40B4-BE49-F238E27FC236}">
                <a16:creationId xmlns:a16="http://schemas.microsoft.com/office/drawing/2014/main" id="{21968673-B954-2C60-3173-9FF5B59EE223}"/>
              </a:ext>
            </a:extLst>
          </p:cNvPr>
          <p:cNvSpPr txBox="1">
            <a:spLocks/>
          </p:cNvSpPr>
          <p:nvPr/>
        </p:nvSpPr>
        <p:spPr>
          <a:xfrm>
            <a:off x="3282545" y="3946556"/>
            <a:ext cx="2624767" cy="107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jdhani"/>
              <a:buNone/>
              <a:defRPr sz="44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6860"/>
              </a:buClr>
              <a:buSzPts val="3000"/>
            </a:pPr>
            <a:r>
              <a:rPr lang="de-DE" sz="1800" b="1" u="sng" dirty="0">
                <a:solidFill>
                  <a:srgbClr val="006860"/>
                </a:solidFill>
              </a:rPr>
              <a:t>TRAWEBA KONGRESS</a:t>
            </a:r>
          </a:p>
          <a:p>
            <a:pPr algn="ctr">
              <a:buClr>
                <a:srgbClr val="006860"/>
              </a:buClr>
              <a:buSzPts val="3000"/>
            </a:pPr>
            <a:r>
              <a:rPr lang="de-DE" sz="1800" b="1" u="sng" dirty="0">
                <a:solidFill>
                  <a:srgbClr val="006860"/>
                </a:solidFill>
              </a:rPr>
              <a:t>2025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CD258F-CB50-A2D6-D124-46DA20E01AD8}"/>
              </a:ext>
            </a:extLst>
          </p:cNvPr>
          <p:cNvSpPr txBox="1"/>
          <p:nvPr/>
        </p:nvSpPr>
        <p:spPr>
          <a:xfrm>
            <a:off x="6316192" y="2270173"/>
            <a:ext cx="21384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6860"/>
              </a:buClr>
              <a:buSzPts val="3000"/>
            </a:pPr>
            <a:r>
              <a:rPr lang="de-DE" b="1" dirty="0"/>
              <a:t>15. – 17. Juli</a:t>
            </a:r>
          </a:p>
          <a:p>
            <a:pPr algn="ctr">
              <a:buClr>
                <a:srgbClr val="006860"/>
              </a:buClr>
              <a:buSzPts val="3000"/>
            </a:pPr>
            <a:r>
              <a:rPr lang="de-DE" b="1" dirty="0"/>
              <a:t>Dresden</a:t>
            </a:r>
          </a:p>
          <a:p>
            <a:pPr algn="ctr"/>
            <a:endParaRPr lang="de-DE" dirty="0"/>
          </a:p>
        </p:txBody>
      </p:sp>
      <p:sp>
        <p:nvSpPr>
          <p:cNvPr id="22" name="Google Shape;243;g2dd88ef5b92_0_25">
            <a:extLst>
              <a:ext uri="{FF2B5EF4-FFF2-40B4-BE49-F238E27FC236}">
                <a16:creationId xmlns:a16="http://schemas.microsoft.com/office/drawing/2014/main" id="{67283CDA-0F9D-E43D-FECA-5E3DECDFCB98}"/>
              </a:ext>
            </a:extLst>
          </p:cNvPr>
          <p:cNvSpPr txBox="1">
            <a:spLocks/>
          </p:cNvSpPr>
          <p:nvPr/>
        </p:nvSpPr>
        <p:spPr>
          <a:xfrm>
            <a:off x="6073056" y="3913149"/>
            <a:ext cx="2624767" cy="107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jdhani"/>
              <a:buNone/>
              <a:defRPr sz="44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6860"/>
              </a:buClr>
              <a:buSzPts val="3000"/>
            </a:pPr>
            <a:r>
              <a:rPr lang="de-DE" sz="1800" b="1" dirty="0">
                <a:solidFill>
                  <a:srgbClr val="006860"/>
                </a:solidFill>
              </a:rPr>
              <a:t>DGUV Fachgespräch "Lithium-Ionen-Akkus &amp; eMobility"</a:t>
            </a:r>
          </a:p>
          <a:p>
            <a:pPr algn="ctr">
              <a:buClr>
                <a:srgbClr val="006860"/>
              </a:buClr>
              <a:buSzPts val="3000"/>
            </a:pPr>
            <a:endParaRPr lang="de-DE" sz="1800" b="1" dirty="0">
              <a:solidFill>
                <a:srgbClr val="006860"/>
              </a:solidFill>
            </a:endParaRPr>
          </a:p>
        </p:txBody>
      </p:sp>
      <p:pic>
        <p:nvPicPr>
          <p:cNvPr id="1026" name="Picture 2" descr="Handwerk « FULL SERVICE">
            <a:extLst>
              <a:ext uri="{FF2B5EF4-FFF2-40B4-BE49-F238E27FC236}">
                <a16:creationId xmlns:a16="http://schemas.microsoft.com/office/drawing/2014/main" id="{22EC1A1C-8422-FCE4-B727-DD1EB5E39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19" y="5188046"/>
            <a:ext cx="1733840" cy="63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2D35503-6C89-1B0B-18A8-50A8BD542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384" y="5188046"/>
            <a:ext cx="1437865" cy="37658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0A63C0A-8429-761F-A977-6D78A46FE00C}"/>
              </a:ext>
            </a:extLst>
          </p:cNvPr>
          <p:cNvSpPr txBox="1"/>
          <p:nvPr/>
        </p:nvSpPr>
        <p:spPr>
          <a:xfrm>
            <a:off x="9106703" y="2294661"/>
            <a:ext cx="21384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6860"/>
              </a:buClr>
              <a:buSzPts val="3000"/>
            </a:pPr>
            <a:r>
              <a:rPr lang="de-DE" b="1" dirty="0"/>
              <a:t>02.September</a:t>
            </a:r>
          </a:p>
          <a:p>
            <a:pPr algn="ctr">
              <a:buClr>
                <a:srgbClr val="006860"/>
              </a:buClr>
              <a:buSzPts val="3000"/>
            </a:pPr>
            <a:r>
              <a:rPr lang="de-DE" b="1" dirty="0"/>
              <a:t>Leipzig</a:t>
            </a:r>
          </a:p>
          <a:p>
            <a:pPr algn="ctr"/>
            <a:endParaRPr lang="de-DE" dirty="0"/>
          </a:p>
        </p:txBody>
      </p:sp>
      <p:sp>
        <p:nvSpPr>
          <p:cNvPr id="16" name="Google Shape;243;g2dd88ef5b92_0_25">
            <a:extLst>
              <a:ext uri="{FF2B5EF4-FFF2-40B4-BE49-F238E27FC236}">
                <a16:creationId xmlns:a16="http://schemas.microsoft.com/office/drawing/2014/main" id="{6B45E69E-4105-1881-A4D3-DCB25F4E5EF0}"/>
              </a:ext>
            </a:extLst>
          </p:cNvPr>
          <p:cNvSpPr txBox="1">
            <a:spLocks/>
          </p:cNvSpPr>
          <p:nvPr/>
        </p:nvSpPr>
        <p:spPr>
          <a:xfrm>
            <a:off x="8863567" y="3946556"/>
            <a:ext cx="2624767" cy="107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jdhani"/>
              <a:buNone/>
              <a:defRPr sz="44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6860"/>
              </a:buClr>
              <a:buSzPts val="3000"/>
            </a:pPr>
            <a:r>
              <a:rPr lang="de-DE" sz="1800" b="1" dirty="0">
                <a:solidFill>
                  <a:srgbClr val="006860"/>
                </a:solidFill>
              </a:rPr>
              <a:t>ACOD</a:t>
            </a:r>
          </a:p>
          <a:p>
            <a:pPr algn="ctr">
              <a:buClr>
                <a:srgbClr val="006860"/>
              </a:buClr>
              <a:buSzPts val="3000"/>
            </a:pPr>
            <a:r>
              <a:rPr lang="de-DE" sz="1800" b="1" dirty="0">
                <a:solidFill>
                  <a:srgbClr val="006860"/>
                </a:solidFill>
              </a:rPr>
              <a:t>Kongress</a:t>
            </a:r>
          </a:p>
          <a:p>
            <a:pPr algn="ctr">
              <a:buClr>
                <a:srgbClr val="006860"/>
              </a:buClr>
              <a:buSzPts val="3000"/>
            </a:pPr>
            <a:r>
              <a:rPr lang="de-DE" sz="1800" b="1" dirty="0">
                <a:solidFill>
                  <a:srgbClr val="006860"/>
                </a:solidFill>
              </a:rPr>
              <a:t>2025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F6299EE7-D102-C35A-0094-6B66D6D821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8238" y="5189892"/>
            <a:ext cx="2136299" cy="66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5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, Screenshot, Schrift, Grafiken enthält.&#10;&#10;Automatisch generierte Beschreibung">
            <a:extLst>
              <a:ext uri="{FF2B5EF4-FFF2-40B4-BE49-F238E27FC236}">
                <a16:creationId xmlns:a16="http://schemas.microsoft.com/office/drawing/2014/main" id="{664F5271-57A9-F177-950C-832579F04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3584" cy="22547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Gleichschenkliges Dreieck 11">
            <a:extLst>
              <a:ext uri="{FF2B5EF4-FFF2-40B4-BE49-F238E27FC236}">
                <a16:creationId xmlns:a16="http://schemas.microsoft.com/office/drawing/2014/main" id="{7835808F-FCD5-9587-0209-C7F313BA11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6860"/>
              </a:gs>
              <a:gs pos="100000">
                <a:srgbClr val="00AC85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jdhani"/>
              <a:ea typeface="+mn-ea"/>
              <a:cs typeface="+mn-cs"/>
            </a:endParaRPr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166DE24D-4820-5F42-1752-31F427CAFE12}"/>
              </a:ext>
            </a:extLst>
          </p:cNvPr>
          <p:cNvGraphicFramePr/>
          <p:nvPr/>
        </p:nvGraphicFramePr>
        <p:xfrm>
          <a:off x="1949116" y="1780674"/>
          <a:ext cx="10053908" cy="491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599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49E13-9DB2-5767-4742-75D70AA22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kt 22" hidden="1">
            <a:extLst>
              <a:ext uri="{FF2B5EF4-FFF2-40B4-BE49-F238E27FC236}">
                <a16:creationId xmlns:a16="http://schemas.microsoft.com/office/drawing/2014/main" id="{DDB4DA5B-C90D-7BE9-BECE-C24B30F9780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484" imgH="486" progId="TCLayout.ActiveDocument.1">
                  <p:embed/>
                </p:oleObj>
              </mc:Choice>
              <mc:Fallback>
                <p:oleObj name="think-cell Folie" r:id="rId5" imgW="484" imgH="486" progId="TCLayout.ActiveDocument.1">
                  <p:embed/>
                  <p:pic>
                    <p:nvPicPr>
                      <p:cNvPr id="23" name="Objekt 22" hidden="1">
                        <a:extLst>
                          <a:ext uri="{FF2B5EF4-FFF2-40B4-BE49-F238E27FC236}">
                            <a16:creationId xmlns:a16="http://schemas.microsoft.com/office/drawing/2014/main" id="{DDB4DA5B-C90D-7BE9-BECE-C24B30F978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platzhalter 2">
            <a:extLst>
              <a:ext uri="{FF2B5EF4-FFF2-40B4-BE49-F238E27FC236}">
                <a16:creationId xmlns:a16="http://schemas.microsoft.com/office/drawing/2014/main" id="{0F03B51D-B6AA-FBB8-75EE-44618209495E}"/>
              </a:ext>
            </a:extLst>
          </p:cNvPr>
          <p:cNvSpPr txBox="1">
            <a:spLocks/>
          </p:cNvSpPr>
          <p:nvPr/>
        </p:nvSpPr>
        <p:spPr>
          <a:xfrm>
            <a:off x="395288" y="151202"/>
            <a:ext cx="5508000" cy="2202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336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2pPr>
            <a:lvl3pPr marL="230400" indent="-22860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3pPr>
            <a:lvl4pPr marL="230400" indent="-23040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4pPr>
            <a:lvl5pPr marL="230400" indent="-23040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5pPr>
            <a:lvl6pPr marL="0" indent="0" algn="l" defTabSz="914400" rtl="0" eaLnBrk="1" latinLnBrk="0" hangingPunct="1">
              <a:lnSpc>
                <a:spcPts val="336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b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16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7pPr>
            <a:lvl8pPr marL="230400" indent="-23040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8pPr>
            <a:lvl9pPr marL="230400" indent="-23040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006860"/>
              </a:solidFill>
              <a:effectLst/>
              <a:uLnTx/>
              <a:uFillTx/>
              <a:latin typeface="Rajdhani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88A14C3-BB89-BA4F-733F-27FD7232CA17}"/>
              </a:ext>
            </a:extLst>
          </p:cNvPr>
          <p:cNvSpPr txBox="1"/>
          <p:nvPr/>
        </p:nvSpPr>
        <p:spPr>
          <a:xfrm>
            <a:off x="228600" y="1338720"/>
            <a:ext cx="9503429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de-DE" sz="1600" b="1" dirty="0">
              <a:solidFill>
                <a:schemeClr val="accent1"/>
              </a:solidFill>
              <a:latin typeface="Rajdhani"/>
            </a:endParaRPr>
          </a:p>
          <a:p>
            <a:endParaRPr lang="de-DE" sz="1600" b="1" dirty="0">
              <a:solidFill>
                <a:schemeClr val="accent1"/>
              </a:solidFill>
              <a:latin typeface="Rajdhan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b="1" dirty="0">
              <a:solidFill>
                <a:srgbClr val="07272E">
                  <a:lumMod val="50000"/>
                  <a:lumOff val="50000"/>
                </a:srgbClr>
              </a:solidFill>
              <a:latin typeface="Rajdhani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472D08E-A54A-F5D7-AAD3-FA8A34D3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pic>
        <p:nvPicPr>
          <p:cNvPr id="3" name="Grafik 2" descr="Ein Bild, das Text, Screenshot, Schrift, Logo enthält.&#10;&#10;Automatisch generierte Beschreibung">
            <a:extLst>
              <a:ext uri="{FF2B5EF4-FFF2-40B4-BE49-F238E27FC236}">
                <a16:creationId xmlns:a16="http://schemas.microsoft.com/office/drawing/2014/main" id="{AB993CF2-40E1-2404-51A2-5A7E94236C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2041" y="1700981"/>
            <a:ext cx="6676477" cy="482375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D4723B9-AEE2-7A17-9A87-0F10D7EA50B0}"/>
              </a:ext>
            </a:extLst>
          </p:cNvPr>
          <p:cNvSpPr txBox="1"/>
          <p:nvPr/>
        </p:nvSpPr>
        <p:spPr>
          <a:xfrm>
            <a:off x="4424517" y="583932"/>
            <a:ext cx="6096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de-DE" sz="3200" b="1" dirty="0">
                <a:solidFill>
                  <a:srgbClr val="006860"/>
                </a:solidFill>
                <a:latin typeface="+mj-lt"/>
                <a:ea typeface="+mj-ea"/>
                <a:cs typeface="+mj-cs"/>
              </a:rPr>
              <a:t>Wertschöpfungskette Batterie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7637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7|4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7|4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7|4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">
  <a:themeElements>
    <a:clrScheme name="TRAWEBA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6860"/>
      </a:accent1>
      <a:accent2>
        <a:srgbClr val="00AC85"/>
      </a:accent2>
      <a:accent3>
        <a:srgbClr val="07272E"/>
      </a:accent3>
      <a:accent4>
        <a:srgbClr val="0051BB"/>
      </a:accent4>
      <a:accent5>
        <a:srgbClr val="69D2F1"/>
      </a:accent5>
      <a:accent6>
        <a:srgbClr val="003968"/>
      </a:accent6>
      <a:hlink>
        <a:srgbClr val="0051BB"/>
      </a:hlink>
      <a:folHlink>
        <a:srgbClr val="00AC85"/>
      </a:folHlink>
    </a:clrScheme>
    <a:fontScheme name="TRAWEBA">
      <a:majorFont>
        <a:latin typeface="Rajdhani"/>
        <a:ea typeface=""/>
        <a:cs typeface=""/>
      </a:majorFont>
      <a:minorFont>
        <a:latin typeface="Rajdha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3913CCEF-4030-4550-91E9-42667D514F00}" vid="{3597D8DF-E5C3-4966-9E67-AD69C8EFA0A1}"/>
    </a:ext>
  </a:extLst>
</a:theme>
</file>

<file path=ppt/theme/theme2.xml><?xml version="1.0" encoding="utf-8"?>
<a:theme xmlns:a="http://schemas.openxmlformats.org/drawingml/2006/main" name="Office">
  <a:themeElements>
    <a:clrScheme name="TRAWEBA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6860"/>
      </a:accent1>
      <a:accent2>
        <a:srgbClr val="00AC85"/>
      </a:accent2>
      <a:accent3>
        <a:srgbClr val="07272E"/>
      </a:accent3>
      <a:accent4>
        <a:srgbClr val="0051BB"/>
      </a:accent4>
      <a:accent5>
        <a:srgbClr val="69D2F1"/>
      </a:accent5>
      <a:accent6>
        <a:srgbClr val="003968"/>
      </a:accent6>
      <a:hlink>
        <a:srgbClr val="0051BB"/>
      </a:hlink>
      <a:folHlink>
        <a:srgbClr val="00AC85"/>
      </a:folHlink>
    </a:clrScheme>
    <a:fontScheme name="TRAWEBA">
      <a:majorFont>
        <a:latin typeface="Rajdhani"/>
        <a:ea typeface=""/>
        <a:cs typeface=""/>
      </a:majorFont>
      <a:minorFont>
        <a:latin typeface="Rajdha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3913CCEF-4030-4550-91E9-42667D514F00}" vid="{3597D8DF-E5C3-4966-9E67-AD69C8EFA0A1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3B5BACF5121F47B0B19112C6EC6338" ma:contentTypeVersion="8" ma:contentTypeDescription="Ein neues Dokument erstellen." ma:contentTypeScope="" ma:versionID="3b04ba65683822065998871f9b2201a2">
  <xsd:schema xmlns:xsd="http://www.w3.org/2001/XMLSchema" xmlns:xs="http://www.w3.org/2001/XMLSchema" xmlns:p="http://schemas.microsoft.com/office/2006/metadata/properties" xmlns:ns3="ab97e810-dfe1-42fe-943b-b663fa497ded" xmlns:ns4="ba5c3014-9512-4f72-a291-756bf04e214a" targetNamespace="http://schemas.microsoft.com/office/2006/metadata/properties" ma:root="true" ma:fieldsID="8951dda4e21b53752ba0b4560a33f519" ns3:_="" ns4:_="">
    <xsd:import namespace="ab97e810-dfe1-42fe-943b-b663fa497ded"/>
    <xsd:import namespace="ba5c3014-9512-4f72-a291-756bf04e214a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e810-dfe1-42fe-943b-b663fa497ded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c3014-9512-4f72-a291-756bf04e214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b97e810-dfe1-42fe-943b-b663fa497ded" xsi:nil="true"/>
  </documentManagement>
</p:properties>
</file>

<file path=customXml/itemProps1.xml><?xml version="1.0" encoding="utf-8"?>
<ds:datastoreItem xmlns:ds="http://schemas.openxmlformats.org/officeDocument/2006/customXml" ds:itemID="{1BA579AD-0F60-42E3-B774-F0057C032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97e810-dfe1-42fe-943b-b663fa497ded"/>
    <ds:schemaRef ds:uri="ba5c3014-9512-4f72-a291-756bf04e21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F3BB5B-E73D-4A6E-9058-5B89F853D6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F54BB7-4660-4E5B-9064-CA6A3020D114}">
  <ds:schemaRefs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ba5c3014-9512-4f72-a291-756bf04e214a"/>
    <ds:schemaRef ds:uri="ab97e810-dfe1-42fe-943b-b663fa497de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Breitbild</PresentationFormat>
  <Paragraphs>90</Paragraphs>
  <Slides>11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Aptos</vt:lpstr>
      <vt:lpstr>Arial</vt:lpstr>
      <vt:lpstr>Calibri</vt:lpstr>
      <vt:lpstr>Rajdhani</vt:lpstr>
      <vt:lpstr>Rajdhani (Textkörper)</vt:lpstr>
      <vt:lpstr>Rajdhani SemiBold</vt:lpstr>
      <vt:lpstr>Wingdings</vt:lpstr>
      <vt:lpstr>1_Office</vt:lpstr>
      <vt:lpstr>Office</vt:lpstr>
      <vt:lpstr>think-cell Folie</vt:lpstr>
      <vt:lpstr>PowerPoint-Präsentation</vt:lpstr>
      <vt:lpstr>Struktur der vom BMWK orchestrierten Mobiliätswende in Deutschland</vt:lpstr>
      <vt:lpstr>Konsortium führender Akteure aus Industrie und Forschung …</vt:lpstr>
      <vt:lpstr>TraWeBa zielt darauf…</vt:lpstr>
      <vt:lpstr>Wissens-Scouting</vt:lpstr>
      <vt:lpstr>Transfer</vt:lpstr>
      <vt:lpstr>Die nächsten Veranstaltungen  (Auswahl)</vt:lpstr>
      <vt:lpstr>PowerPoint-Präsentation</vt:lpstr>
      <vt:lpstr>PowerPoint-Präsentation</vt:lpstr>
      <vt:lpstr>Schnittstellen zum DPP Batterie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Grohmann, Gunnar (ACOD)</dc:creator>
  <cp:lastModifiedBy>Michael Hofmann | cdmm GmbH JENA</cp:lastModifiedBy>
  <cp:revision>19</cp:revision>
  <dcterms:created xsi:type="dcterms:W3CDTF">2024-12-02T03:06:03Z</dcterms:created>
  <dcterms:modified xsi:type="dcterms:W3CDTF">2025-02-14T16:46:51Z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0x010100ED3B5BACF5121F47B0B19112C6EC6338</vt:lpwstr>
  </property>
</Properties>
</file>