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945A99-12C5-080C-878C-45CE54FCE2C4}" v="1" dt="2025-02-25T15:34:38.79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5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stbenutzer" providerId="Windows Live" clId="Web-{85945A99-12C5-080C-878C-45CE54FCE2C4}"/>
    <pc:docChg chg="addSld">
      <pc:chgData name="Gastbenutzer" userId="" providerId="Windows Live" clId="Web-{85945A99-12C5-080C-878C-45CE54FCE2C4}" dt="2025-02-25T15:34:38.791" v="0"/>
      <pc:docMkLst>
        <pc:docMk/>
      </pc:docMkLst>
      <pc:sldChg chg="add replId">
        <pc:chgData name="Gastbenutzer" userId="" providerId="Windows Live" clId="Web-{85945A99-12C5-080C-878C-45CE54FCE2C4}" dt="2025-02-25T15:34:38.791" v="0"/>
        <pc:sldMkLst>
          <pc:docMk/>
          <pc:sldMk cId="3948208175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B5A81-7021-437B-841C-5DD42C23F081}" type="datetimeFigureOut">
              <a:rPr lang="de-DE" smtClean="0"/>
              <a:t>25.02.2025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0E471-0302-4CE0-BB18-F23400ED36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13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0E471-0302-4CE0-BB18-F23400ED365B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50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844800"/>
            <a:ext cx="12192000" cy="401453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73335" y="206108"/>
            <a:ext cx="2258568" cy="7314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95427" y="2293747"/>
            <a:ext cx="272669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62964" y="1550288"/>
            <a:ext cx="4208780" cy="3562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C2FD05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92341" y="1844675"/>
            <a:ext cx="2551429" cy="3531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23111"/>
          </a:xfrm>
        </p:spPr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23111"/>
          </a:xfrm>
        </p:spPr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77551" y="167170"/>
            <a:ext cx="1494917" cy="48408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" y="0"/>
            <a:ext cx="12191873" cy="685799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73336" y="206108"/>
            <a:ext cx="2258568" cy="73140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273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377551" y="165544"/>
            <a:ext cx="1496186" cy="48571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988" y="529147"/>
            <a:ext cx="10471683" cy="803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25520" y="1991620"/>
            <a:ext cx="7121525" cy="4179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273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Impulse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26850" y="6569684"/>
            <a:ext cx="211454" cy="147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A6A6A6"/>
                </a:solidFill>
                <a:latin typeface="Lucida Sans"/>
                <a:cs typeface="Lucida Sans"/>
              </a:defRPr>
            </a:lvl1pPr>
          </a:lstStyle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‹Nr.›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29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36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19" Type="http://schemas.openxmlformats.org/officeDocument/2006/relationships/image" Target="../media/image10.png"/><Relationship Id="rId4" Type="http://schemas.openxmlformats.org/officeDocument/2006/relationships/image" Target="../media/image33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g"/><Relationship Id="rId2" Type="http://schemas.openxmlformats.org/officeDocument/2006/relationships/image" Target="../media/image5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jpg"/><Relationship Id="rId4" Type="http://schemas.openxmlformats.org/officeDocument/2006/relationships/image" Target="../media/image54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dirk.thieme@volkswagen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512" y="4512309"/>
            <a:ext cx="7234555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7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3600" spc="-2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spc="-40" dirty="0">
                <a:solidFill>
                  <a:srgbClr val="FFFFFF"/>
                </a:solidFill>
                <a:latin typeface="Lucida Sans"/>
                <a:cs typeface="Lucida Sans"/>
              </a:rPr>
              <a:t>potential</a:t>
            </a:r>
            <a:r>
              <a:rPr sz="3600" spc="-2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spc="-4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3600" spc="-2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spc="114" dirty="0">
                <a:solidFill>
                  <a:srgbClr val="FFFFFF"/>
                </a:solidFill>
                <a:latin typeface="Lucida Sans"/>
                <a:cs typeface="Lucida Sans"/>
              </a:rPr>
              <a:t>AAS</a:t>
            </a:r>
            <a:r>
              <a:rPr sz="3600" spc="-2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spc="-155" dirty="0">
                <a:solidFill>
                  <a:srgbClr val="FFFFFF"/>
                </a:solidFill>
                <a:latin typeface="Lucida Sans"/>
                <a:cs typeface="Lucida Sans"/>
              </a:rPr>
              <a:t>in</a:t>
            </a:r>
            <a:r>
              <a:rPr sz="3600" spc="-2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3600" spc="-2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3600" spc="-30" dirty="0">
                <a:solidFill>
                  <a:srgbClr val="FFFFFF"/>
                </a:solidFill>
                <a:latin typeface="Lucida Sans"/>
                <a:cs typeface="Lucida Sans"/>
              </a:rPr>
              <a:t>digital </a:t>
            </a:r>
            <a:r>
              <a:rPr sz="3600" spc="-10" dirty="0">
                <a:solidFill>
                  <a:srgbClr val="FFFFFF"/>
                </a:solidFill>
                <a:latin typeface="Lucida Sans"/>
                <a:cs typeface="Lucida Sans"/>
              </a:rPr>
              <a:t>Production</a:t>
            </a:r>
            <a:endParaRPr sz="3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512" y="5610860"/>
            <a:ext cx="9130488" cy="880369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de-DE" sz="1400" spc="-70" dirty="0">
                <a:solidFill>
                  <a:srgbClr val="FFFFFF"/>
                </a:solidFill>
                <a:latin typeface="Lucida Sans"/>
                <a:cs typeface="Lucida Sans"/>
              </a:rPr>
              <a:t>TechCircle </a:t>
            </a:r>
            <a:r>
              <a:rPr lang="de-DE" sz="1400" spc="-70" dirty="0" err="1">
                <a:solidFill>
                  <a:srgbClr val="FFFFFF"/>
                </a:solidFill>
                <a:latin typeface="Lucida Sans"/>
                <a:cs typeface="Lucida Sans"/>
              </a:rPr>
              <a:t>Battery</a:t>
            </a:r>
            <a:r>
              <a:rPr lang="de-DE" sz="1400" spc="-70" dirty="0">
                <a:solidFill>
                  <a:srgbClr val="FFFFFF"/>
                </a:solidFill>
                <a:latin typeface="Lucida Sans"/>
                <a:cs typeface="Lucida Sans"/>
              </a:rPr>
              <a:t> DPP data + DPP system – JEDI Jena Digital Innovation Hub</a:t>
            </a: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de-DE" sz="1400" spc="-70" dirty="0">
                <a:solidFill>
                  <a:srgbClr val="FFFFFF"/>
                </a:solidFill>
                <a:latin typeface="Lucida Sans"/>
                <a:cs typeface="Lucida Sans"/>
              </a:rPr>
              <a:t>13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.02.2025</a:t>
            </a:r>
            <a:r>
              <a:rPr sz="1400" spc="-10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/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Dr.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Lucida Sans"/>
                <a:cs typeface="Lucida Sans"/>
              </a:rPr>
              <a:t>Dirk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Thieme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(Volkswagen</a:t>
            </a:r>
            <a:r>
              <a:rPr sz="1400" spc="-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Saxony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GmbH)</a:t>
            </a:r>
            <a:endParaRPr lang="de-DE" sz="14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endParaRPr sz="1200" dirty="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8465" y="572072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39" h="281939">
                <a:moveTo>
                  <a:pt x="140920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1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61766" y="209936"/>
                </a:lnTo>
                <a:lnTo>
                  <a:pt x="128253" y="209936"/>
                </a:lnTo>
                <a:lnTo>
                  <a:pt x="128253" y="153425"/>
                </a:lnTo>
                <a:lnTo>
                  <a:pt x="71773" y="153425"/>
                </a:lnTo>
                <a:lnTo>
                  <a:pt x="71773" y="128323"/>
                </a:lnTo>
                <a:lnTo>
                  <a:pt x="128253" y="128323"/>
                </a:lnTo>
                <a:lnTo>
                  <a:pt x="128253" y="71813"/>
                </a:lnTo>
                <a:lnTo>
                  <a:pt x="261783" y="71813"/>
                </a:lnTo>
                <a:lnTo>
                  <a:pt x="254490" y="57695"/>
                </a:lnTo>
                <a:lnTo>
                  <a:pt x="224026" y="27200"/>
                </a:lnTo>
                <a:lnTo>
                  <a:pt x="185395" y="7196"/>
                </a:lnTo>
                <a:lnTo>
                  <a:pt x="140920" y="0"/>
                </a:lnTo>
                <a:close/>
              </a:path>
              <a:path w="281939" h="281939">
                <a:moveTo>
                  <a:pt x="261783" y="71813"/>
                </a:moveTo>
                <a:lnTo>
                  <a:pt x="153341" y="71813"/>
                </a:lnTo>
                <a:lnTo>
                  <a:pt x="153341" y="128323"/>
                </a:lnTo>
                <a:lnTo>
                  <a:pt x="209821" y="128323"/>
                </a:lnTo>
                <a:lnTo>
                  <a:pt x="209821" y="153425"/>
                </a:lnTo>
                <a:lnTo>
                  <a:pt x="153341" y="153425"/>
                </a:lnTo>
                <a:lnTo>
                  <a:pt x="153341" y="209936"/>
                </a:lnTo>
                <a:lnTo>
                  <a:pt x="261766" y="209936"/>
                </a:lnTo>
                <a:lnTo>
                  <a:pt x="274445" y="185408"/>
                </a:lnTo>
                <a:lnTo>
                  <a:pt x="281625" y="140874"/>
                </a:lnTo>
                <a:lnTo>
                  <a:pt x="274463" y="96359"/>
                </a:lnTo>
                <a:lnTo>
                  <a:pt x="261783" y="718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461505" y="5730341"/>
            <a:ext cx="46208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real-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data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synchronization</a:t>
            </a:r>
            <a:r>
              <a:rPr sz="1400" spc="-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increase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solution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maturity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465"/>
              </a:spcBef>
            </a:pPr>
            <a:r>
              <a:rPr spc="-50" dirty="0"/>
              <a:t>Target</a:t>
            </a:r>
            <a:r>
              <a:rPr spc="-185" dirty="0"/>
              <a:t> </a:t>
            </a:r>
            <a:r>
              <a:rPr spc="-10" dirty="0"/>
              <a:t>Picture</a:t>
            </a:r>
          </a:p>
          <a:p>
            <a:pPr marL="66040">
              <a:lnSpc>
                <a:spcPct val="100000"/>
              </a:lnSpc>
              <a:spcBef>
                <a:spcPts val="240"/>
              </a:spcBef>
            </a:pPr>
            <a:r>
              <a:rPr sz="1800" spc="-25" dirty="0"/>
              <a:t>Intergrated</a:t>
            </a:r>
            <a:r>
              <a:rPr sz="1800" spc="-80" dirty="0"/>
              <a:t> </a:t>
            </a:r>
            <a:r>
              <a:rPr sz="1800" spc="-45" dirty="0"/>
              <a:t>digital</a:t>
            </a:r>
            <a:r>
              <a:rPr sz="1800" spc="-100" dirty="0"/>
              <a:t> </a:t>
            </a:r>
            <a:r>
              <a:rPr sz="1800" spc="-45" dirty="0"/>
              <a:t>planning</a:t>
            </a:r>
            <a:r>
              <a:rPr sz="1800" spc="-85" dirty="0"/>
              <a:t> </a:t>
            </a:r>
            <a:r>
              <a:rPr sz="1800" dirty="0"/>
              <a:t>by</a:t>
            </a:r>
            <a:r>
              <a:rPr sz="1800" spc="-105" dirty="0"/>
              <a:t> </a:t>
            </a:r>
            <a:r>
              <a:rPr sz="1800" spc="-20" dirty="0"/>
              <a:t>usage</a:t>
            </a:r>
            <a:r>
              <a:rPr sz="1800" spc="-120" dirty="0"/>
              <a:t> </a:t>
            </a:r>
            <a:r>
              <a:rPr sz="1800" spc="-25" dirty="0"/>
              <a:t>of</a:t>
            </a:r>
            <a:r>
              <a:rPr sz="1800" spc="-120" dirty="0"/>
              <a:t> </a:t>
            </a:r>
            <a:r>
              <a:rPr sz="1800" spc="-25" dirty="0"/>
              <a:t>true</a:t>
            </a:r>
            <a:r>
              <a:rPr sz="1800" spc="-100" dirty="0"/>
              <a:t> </a:t>
            </a:r>
            <a:r>
              <a:rPr sz="1800" spc="-35" dirty="0"/>
              <a:t>digitale</a:t>
            </a:r>
            <a:r>
              <a:rPr sz="1800" spc="-90" dirty="0"/>
              <a:t> </a:t>
            </a:r>
            <a:r>
              <a:rPr sz="1800" dirty="0"/>
              <a:t>twins</a:t>
            </a:r>
            <a:r>
              <a:rPr sz="1800" spc="-100" dirty="0"/>
              <a:t> </a:t>
            </a:r>
            <a:r>
              <a:rPr sz="1800" spc="-20" dirty="0"/>
              <a:t>increase</a:t>
            </a:r>
            <a:r>
              <a:rPr sz="1800" spc="-80" dirty="0"/>
              <a:t> </a:t>
            </a:r>
            <a:r>
              <a:rPr sz="1800" spc="-60" dirty="0"/>
              <a:t>flexibility</a:t>
            </a:r>
            <a:r>
              <a:rPr sz="1800" spc="-85" dirty="0"/>
              <a:t> </a:t>
            </a:r>
            <a:r>
              <a:rPr sz="1800" spc="-20" dirty="0"/>
              <a:t>and</a:t>
            </a:r>
            <a:r>
              <a:rPr sz="1800" spc="-110" dirty="0"/>
              <a:t> </a:t>
            </a:r>
            <a:r>
              <a:rPr sz="1800" spc="-10" dirty="0"/>
              <a:t>time</a:t>
            </a:r>
            <a:r>
              <a:rPr sz="1800" spc="-95" dirty="0"/>
              <a:t> </a:t>
            </a:r>
            <a:r>
              <a:rPr sz="1800" dirty="0"/>
              <a:t>to</a:t>
            </a:r>
            <a:r>
              <a:rPr sz="1800" spc="-100" dirty="0"/>
              <a:t> </a:t>
            </a:r>
            <a:r>
              <a:rPr sz="1800" spc="-10" dirty="0"/>
              <a:t>market.</a:t>
            </a:r>
            <a:endParaRPr sz="1800"/>
          </a:p>
        </p:txBody>
      </p:sp>
      <p:grpSp>
        <p:nvGrpSpPr>
          <p:cNvPr id="5" name="object 5"/>
          <p:cNvGrpSpPr/>
          <p:nvPr/>
        </p:nvGrpSpPr>
        <p:grpSpPr>
          <a:xfrm>
            <a:off x="1202639" y="2096960"/>
            <a:ext cx="2009139" cy="748665"/>
            <a:chOff x="1202639" y="2096960"/>
            <a:chExt cx="2009139" cy="748665"/>
          </a:xfrm>
        </p:grpSpPr>
        <p:sp>
          <p:nvSpPr>
            <p:cNvPr id="6" name="object 6"/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573530" y="2236470"/>
            <a:ext cx="10858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endParaRPr sz="140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development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202639" y="2929191"/>
            <a:ext cx="2009139" cy="748665"/>
            <a:chOff x="1202639" y="2929191"/>
            <a:chExt cx="2009139" cy="748665"/>
          </a:xfrm>
        </p:grpSpPr>
        <p:sp>
          <p:nvSpPr>
            <p:cNvPr id="10" name="object 10"/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59918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59918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21713" y="3175507"/>
            <a:ext cx="1191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planning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202639" y="3762311"/>
            <a:ext cx="2009139" cy="748665"/>
            <a:chOff x="1202639" y="3762311"/>
            <a:chExt cx="2009139" cy="748665"/>
          </a:xfrm>
        </p:grpSpPr>
        <p:sp>
          <p:nvSpPr>
            <p:cNvPr id="14" name="object 14"/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594866" y="4008882"/>
            <a:ext cx="1044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construction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202639" y="4592637"/>
            <a:ext cx="2009139" cy="748665"/>
            <a:chOff x="1202639" y="4592637"/>
            <a:chExt cx="2009139" cy="748665"/>
          </a:xfrm>
        </p:grpSpPr>
        <p:sp>
          <p:nvSpPr>
            <p:cNvPr id="18" name="object 18"/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497330" y="4732782"/>
            <a:ext cx="12401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052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virtual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7732" y="2173943"/>
            <a:ext cx="249061" cy="242541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3515995" y="3216097"/>
            <a:ext cx="12915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process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09213" y="4849114"/>
            <a:ext cx="1106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69640" y="4032250"/>
            <a:ext cx="13627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25" name="object 2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67732" y="2998554"/>
            <a:ext cx="249061" cy="24254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7732" y="3840818"/>
            <a:ext cx="249061" cy="24254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7732" y="4688670"/>
            <a:ext cx="249061" cy="24254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358134" y="2350389"/>
            <a:ext cx="1546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9037100" y="2711366"/>
            <a:ext cx="2509520" cy="1307465"/>
            <a:chOff x="9037100" y="2711366"/>
            <a:chExt cx="2509520" cy="1307465"/>
          </a:xfrm>
        </p:grpSpPr>
        <p:sp>
          <p:nvSpPr>
            <p:cNvPr id="30" name="object 30"/>
            <p:cNvSpPr/>
            <p:nvPr/>
          </p:nvSpPr>
          <p:spPr>
            <a:xfrm>
              <a:off x="9037100" y="2711366"/>
              <a:ext cx="1697355" cy="1307465"/>
            </a:xfrm>
            <a:custGeom>
              <a:avLst/>
              <a:gdLst/>
              <a:ahLst/>
              <a:cxnLst/>
              <a:rect l="l" t="t" r="r" b="b"/>
              <a:pathLst>
                <a:path w="1697354" h="1307464">
                  <a:moveTo>
                    <a:pt x="433751" y="350665"/>
                  </a:moveTo>
                  <a:lnTo>
                    <a:pt x="381583" y="353944"/>
                  </a:lnTo>
                  <a:lnTo>
                    <a:pt x="335910" y="363339"/>
                  </a:lnTo>
                  <a:lnTo>
                    <a:pt x="292598" y="378435"/>
                  </a:lnTo>
                  <a:lnTo>
                    <a:pt x="252064" y="398814"/>
                  </a:lnTo>
                  <a:lnTo>
                    <a:pt x="214728" y="424059"/>
                  </a:lnTo>
                  <a:lnTo>
                    <a:pt x="181007" y="453754"/>
                  </a:lnTo>
                  <a:lnTo>
                    <a:pt x="151320" y="487482"/>
                  </a:lnTo>
                  <a:lnTo>
                    <a:pt x="126086" y="524825"/>
                  </a:lnTo>
                  <a:lnTo>
                    <a:pt x="105722" y="565368"/>
                  </a:lnTo>
                  <a:lnTo>
                    <a:pt x="90647" y="608693"/>
                  </a:lnTo>
                  <a:lnTo>
                    <a:pt x="81278" y="654383"/>
                  </a:lnTo>
                  <a:lnTo>
                    <a:pt x="78130" y="700634"/>
                  </a:lnTo>
                  <a:lnTo>
                    <a:pt x="78036" y="1113890"/>
                  </a:lnTo>
                  <a:lnTo>
                    <a:pt x="46707" y="1126296"/>
                  </a:lnTo>
                  <a:lnTo>
                    <a:pt x="22008" y="1147867"/>
                  </a:lnTo>
                  <a:lnTo>
                    <a:pt x="5931" y="1176156"/>
                  </a:lnTo>
                  <a:lnTo>
                    <a:pt x="5814" y="1176362"/>
                  </a:lnTo>
                  <a:lnTo>
                    <a:pt x="0" y="1209538"/>
                  </a:lnTo>
                  <a:lnTo>
                    <a:pt x="0" y="1307137"/>
                  </a:lnTo>
                  <a:lnTo>
                    <a:pt x="858400" y="1307137"/>
                  </a:lnTo>
                  <a:lnTo>
                    <a:pt x="858400" y="1268097"/>
                  </a:lnTo>
                  <a:lnTo>
                    <a:pt x="39018" y="1268097"/>
                  </a:lnTo>
                  <a:lnTo>
                    <a:pt x="39018" y="1209538"/>
                  </a:lnTo>
                  <a:lnTo>
                    <a:pt x="43613" y="1186800"/>
                  </a:lnTo>
                  <a:lnTo>
                    <a:pt x="56149" y="1168180"/>
                  </a:lnTo>
                  <a:lnTo>
                    <a:pt x="74751" y="1155599"/>
                  </a:lnTo>
                  <a:lnTo>
                    <a:pt x="97545" y="1150978"/>
                  </a:lnTo>
                  <a:lnTo>
                    <a:pt x="837911" y="1150978"/>
                  </a:lnTo>
                  <a:lnTo>
                    <a:pt x="835944" y="1147562"/>
                  </a:lnTo>
                  <a:lnTo>
                    <a:pt x="810915" y="1126045"/>
                  </a:lnTo>
                  <a:lnTo>
                    <a:pt x="779225" y="1113891"/>
                  </a:lnTo>
                  <a:lnTo>
                    <a:pt x="779231" y="1111939"/>
                  </a:lnTo>
                  <a:lnTo>
                    <a:pt x="117054" y="1111938"/>
                  </a:lnTo>
                  <a:lnTo>
                    <a:pt x="117158" y="700634"/>
                  </a:lnTo>
                  <a:lnTo>
                    <a:pt x="120359" y="657940"/>
                  </a:lnTo>
                  <a:lnTo>
                    <a:pt x="120420" y="657126"/>
                  </a:lnTo>
                  <a:lnTo>
                    <a:pt x="130537" y="611395"/>
                  </a:lnTo>
                  <a:lnTo>
                    <a:pt x="146619" y="569618"/>
                  </a:lnTo>
                  <a:lnTo>
                    <a:pt x="168306" y="530903"/>
                  </a:lnTo>
                  <a:lnTo>
                    <a:pt x="195131" y="495783"/>
                  </a:lnTo>
                  <a:lnTo>
                    <a:pt x="226629" y="464786"/>
                  </a:lnTo>
                  <a:lnTo>
                    <a:pt x="262332" y="438442"/>
                  </a:lnTo>
                  <a:lnTo>
                    <a:pt x="301776" y="417282"/>
                  </a:lnTo>
                  <a:lnTo>
                    <a:pt x="344494" y="401836"/>
                  </a:lnTo>
                  <a:lnTo>
                    <a:pt x="390019" y="392633"/>
                  </a:lnTo>
                  <a:lnTo>
                    <a:pt x="452861" y="392633"/>
                  </a:lnTo>
                  <a:lnTo>
                    <a:pt x="505530" y="351153"/>
                  </a:lnTo>
                  <a:lnTo>
                    <a:pt x="442531" y="351153"/>
                  </a:lnTo>
                  <a:lnTo>
                    <a:pt x="438141" y="350990"/>
                  </a:lnTo>
                  <a:lnTo>
                    <a:pt x="433751" y="350665"/>
                  </a:lnTo>
                  <a:close/>
                </a:path>
                <a:path w="1697354" h="1307464">
                  <a:moveTo>
                    <a:pt x="837911" y="1150978"/>
                  </a:moveTo>
                  <a:lnTo>
                    <a:pt x="760854" y="1150978"/>
                  </a:lnTo>
                  <a:lnTo>
                    <a:pt x="783648" y="1155599"/>
                  </a:lnTo>
                  <a:lnTo>
                    <a:pt x="802250" y="1168180"/>
                  </a:lnTo>
                  <a:lnTo>
                    <a:pt x="814786" y="1186800"/>
                  </a:lnTo>
                  <a:lnTo>
                    <a:pt x="819382" y="1209538"/>
                  </a:lnTo>
                  <a:lnTo>
                    <a:pt x="819382" y="1268097"/>
                  </a:lnTo>
                  <a:lnTo>
                    <a:pt x="858400" y="1268097"/>
                  </a:lnTo>
                  <a:lnTo>
                    <a:pt x="858400" y="1209538"/>
                  </a:lnTo>
                  <a:lnTo>
                    <a:pt x="852444" y="1176362"/>
                  </a:lnTo>
                  <a:lnTo>
                    <a:pt x="852407" y="1176156"/>
                  </a:lnTo>
                  <a:lnTo>
                    <a:pt x="837911" y="1150978"/>
                  </a:lnTo>
                  <a:close/>
                </a:path>
                <a:path w="1697354" h="1307464">
                  <a:moveTo>
                    <a:pt x="726065" y="516421"/>
                  </a:moveTo>
                  <a:lnTo>
                    <a:pt x="679566" y="516421"/>
                  </a:lnTo>
                  <a:lnTo>
                    <a:pt x="706091" y="558597"/>
                  </a:lnTo>
                  <a:lnTo>
                    <a:pt x="725453" y="604220"/>
                  </a:lnTo>
                  <a:lnTo>
                    <a:pt x="737316" y="652343"/>
                  </a:lnTo>
                  <a:lnTo>
                    <a:pt x="741232" y="700634"/>
                  </a:lnTo>
                  <a:lnTo>
                    <a:pt x="741237" y="741062"/>
                  </a:lnTo>
                  <a:lnTo>
                    <a:pt x="740207" y="1111939"/>
                  </a:lnTo>
                  <a:lnTo>
                    <a:pt x="779231" y="1111939"/>
                  </a:lnTo>
                  <a:lnTo>
                    <a:pt x="780255" y="741062"/>
                  </a:lnTo>
                  <a:lnTo>
                    <a:pt x="780269" y="700634"/>
                  </a:lnTo>
                  <a:lnTo>
                    <a:pt x="777498" y="659729"/>
                  </a:lnTo>
                  <a:lnTo>
                    <a:pt x="777377" y="657940"/>
                  </a:lnTo>
                  <a:lnTo>
                    <a:pt x="767867" y="609810"/>
                  </a:lnTo>
                  <a:lnTo>
                    <a:pt x="752586" y="565988"/>
                  </a:lnTo>
                  <a:lnTo>
                    <a:pt x="731585" y="524470"/>
                  </a:lnTo>
                  <a:lnTo>
                    <a:pt x="726065" y="516421"/>
                  </a:lnTo>
                  <a:close/>
                </a:path>
                <a:path w="1697354" h="1307464">
                  <a:moveTo>
                    <a:pt x="1036574" y="265103"/>
                  </a:moveTo>
                  <a:lnTo>
                    <a:pt x="980819" y="265103"/>
                  </a:lnTo>
                  <a:lnTo>
                    <a:pt x="1279959" y="559527"/>
                  </a:lnTo>
                  <a:lnTo>
                    <a:pt x="1251670" y="587831"/>
                  </a:lnTo>
                  <a:lnTo>
                    <a:pt x="1246956" y="592386"/>
                  </a:lnTo>
                  <a:lnTo>
                    <a:pt x="1245005" y="599055"/>
                  </a:lnTo>
                  <a:lnTo>
                    <a:pt x="1246305" y="605399"/>
                  </a:lnTo>
                  <a:lnTo>
                    <a:pt x="1286137" y="813936"/>
                  </a:lnTo>
                  <a:lnTo>
                    <a:pt x="1287762" y="822720"/>
                  </a:lnTo>
                  <a:lnTo>
                    <a:pt x="1295241" y="829226"/>
                  </a:lnTo>
                  <a:lnTo>
                    <a:pt x="1304020" y="829714"/>
                  </a:lnTo>
                  <a:lnTo>
                    <a:pt x="1510979" y="843541"/>
                  </a:lnTo>
                  <a:lnTo>
                    <a:pt x="1532439" y="824672"/>
                  </a:lnTo>
                  <a:lnTo>
                    <a:pt x="1531138" y="817037"/>
                  </a:lnTo>
                  <a:lnTo>
                    <a:pt x="1527155" y="810683"/>
                  </a:lnTo>
                  <a:lnTo>
                    <a:pt x="1521099" y="806280"/>
                  </a:lnTo>
                  <a:lnTo>
                    <a:pt x="1513580" y="804501"/>
                  </a:lnTo>
                  <a:lnTo>
                    <a:pt x="1321578" y="791813"/>
                  </a:lnTo>
                  <a:lnTo>
                    <a:pt x="1286563" y="608693"/>
                  </a:lnTo>
                  <a:lnTo>
                    <a:pt x="1286462" y="608164"/>
                  </a:lnTo>
                  <a:lnTo>
                    <a:pt x="1363360" y="531224"/>
                  </a:lnTo>
                  <a:lnTo>
                    <a:pt x="1306946" y="531224"/>
                  </a:lnTo>
                  <a:lnTo>
                    <a:pt x="1036574" y="265103"/>
                  </a:lnTo>
                  <a:close/>
                </a:path>
                <a:path w="1697354" h="1307464">
                  <a:moveTo>
                    <a:pt x="452861" y="392633"/>
                  </a:moveTo>
                  <a:lnTo>
                    <a:pt x="390019" y="392633"/>
                  </a:lnTo>
                  <a:lnTo>
                    <a:pt x="311820" y="454120"/>
                  </a:lnTo>
                  <a:lnTo>
                    <a:pt x="282439" y="486289"/>
                  </a:lnTo>
                  <a:lnTo>
                    <a:pt x="263197" y="523759"/>
                  </a:lnTo>
                  <a:lnTo>
                    <a:pt x="254288" y="564346"/>
                  </a:lnTo>
                  <a:lnTo>
                    <a:pt x="255841" y="604220"/>
                  </a:lnTo>
                  <a:lnTo>
                    <a:pt x="268244" y="646144"/>
                  </a:lnTo>
                  <a:lnTo>
                    <a:pt x="291498" y="682990"/>
                  </a:lnTo>
                  <a:lnTo>
                    <a:pt x="347302" y="725812"/>
                  </a:lnTo>
                  <a:lnTo>
                    <a:pt x="416031" y="741062"/>
                  </a:lnTo>
                  <a:lnTo>
                    <a:pt x="420745" y="741062"/>
                  </a:lnTo>
                  <a:lnTo>
                    <a:pt x="423184" y="740899"/>
                  </a:lnTo>
                  <a:lnTo>
                    <a:pt x="456520" y="735922"/>
                  </a:lnTo>
                  <a:lnTo>
                    <a:pt x="487828" y="724267"/>
                  </a:lnTo>
                  <a:lnTo>
                    <a:pt x="516119" y="706450"/>
                  </a:lnTo>
                  <a:lnTo>
                    <a:pt x="520702" y="702022"/>
                  </a:lnTo>
                  <a:lnTo>
                    <a:pt x="421396" y="702022"/>
                  </a:lnTo>
                  <a:lnTo>
                    <a:pt x="395714" y="700634"/>
                  </a:lnTo>
                  <a:lnTo>
                    <a:pt x="348557" y="682304"/>
                  </a:lnTo>
                  <a:lnTo>
                    <a:pt x="301659" y="625122"/>
                  </a:lnTo>
                  <a:lnTo>
                    <a:pt x="292636" y="578722"/>
                  </a:lnTo>
                  <a:lnTo>
                    <a:pt x="301659" y="532321"/>
                  </a:lnTo>
                  <a:lnTo>
                    <a:pt x="328727" y="491533"/>
                  </a:lnTo>
                  <a:lnTo>
                    <a:pt x="331166" y="488931"/>
                  </a:lnTo>
                  <a:lnTo>
                    <a:pt x="336369" y="484376"/>
                  </a:lnTo>
                  <a:lnTo>
                    <a:pt x="452861" y="392633"/>
                  </a:lnTo>
                  <a:close/>
                </a:path>
                <a:path w="1697354" h="1307464">
                  <a:moveTo>
                    <a:pt x="841784" y="118542"/>
                  </a:moveTo>
                  <a:lnTo>
                    <a:pt x="800847" y="118542"/>
                  </a:lnTo>
                  <a:lnTo>
                    <a:pt x="801010" y="118704"/>
                  </a:lnTo>
                  <a:lnTo>
                    <a:pt x="801030" y="155134"/>
                  </a:lnTo>
                  <a:lnTo>
                    <a:pt x="810561" y="189525"/>
                  </a:lnTo>
                  <a:lnTo>
                    <a:pt x="828811" y="220225"/>
                  </a:lnTo>
                  <a:lnTo>
                    <a:pt x="854985" y="245421"/>
                  </a:lnTo>
                  <a:lnTo>
                    <a:pt x="510487" y="657940"/>
                  </a:lnTo>
                  <a:lnTo>
                    <a:pt x="492109" y="675876"/>
                  </a:lnTo>
                  <a:lnTo>
                    <a:pt x="470636" y="689436"/>
                  </a:lnTo>
                  <a:lnTo>
                    <a:pt x="446816" y="698268"/>
                  </a:lnTo>
                  <a:lnTo>
                    <a:pt x="421396" y="702022"/>
                  </a:lnTo>
                  <a:lnTo>
                    <a:pt x="520702" y="702022"/>
                  </a:lnTo>
                  <a:lnTo>
                    <a:pt x="540401" y="682990"/>
                  </a:lnTo>
                  <a:lnTo>
                    <a:pt x="679566" y="516421"/>
                  </a:lnTo>
                  <a:lnTo>
                    <a:pt x="726065" y="516421"/>
                  </a:lnTo>
                  <a:lnTo>
                    <a:pt x="705090" y="485840"/>
                  </a:lnTo>
                  <a:lnTo>
                    <a:pt x="890102" y="264290"/>
                  </a:lnTo>
                  <a:lnTo>
                    <a:pt x="1035748" y="264290"/>
                  </a:lnTo>
                  <a:lnTo>
                    <a:pt x="1017073" y="245909"/>
                  </a:lnTo>
                  <a:lnTo>
                    <a:pt x="1030403" y="233587"/>
                  </a:lnTo>
                  <a:lnTo>
                    <a:pt x="936436" y="233587"/>
                  </a:lnTo>
                  <a:lnTo>
                    <a:pt x="930095" y="233373"/>
                  </a:lnTo>
                  <a:lnTo>
                    <a:pt x="892926" y="223369"/>
                  </a:lnTo>
                  <a:lnTo>
                    <a:pt x="849133" y="179572"/>
                  </a:lnTo>
                  <a:lnTo>
                    <a:pt x="839703" y="148798"/>
                  </a:lnTo>
                  <a:lnTo>
                    <a:pt x="841773" y="118704"/>
                  </a:lnTo>
                  <a:lnTo>
                    <a:pt x="841784" y="118542"/>
                  </a:lnTo>
                  <a:close/>
                </a:path>
                <a:path w="1697354" h="1307464">
                  <a:moveTo>
                    <a:pt x="1659868" y="430534"/>
                  </a:moveTo>
                  <a:lnTo>
                    <a:pt x="1463994" y="430534"/>
                  </a:lnTo>
                  <a:lnTo>
                    <a:pt x="1645429" y="467459"/>
                  </a:lnTo>
                  <a:lnTo>
                    <a:pt x="1657915" y="654383"/>
                  </a:lnTo>
                  <a:lnTo>
                    <a:pt x="1657980" y="655350"/>
                  </a:lnTo>
                  <a:lnTo>
                    <a:pt x="1658099" y="657127"/>
                  </a:lnTo>
                  <a:lnTo>
                    <a:pt x="1658153" y="657940"/>
                  </a:lnTo>
                  <a:lnTo>
                    <a:pt x="1658272" y="659729"/>
                  </a:lnTo>
                  <a:lnTo>
                    <a:pt x="1660358" y="667103"/>
                  </a:lnTo>
                  <a:lnTo>
                    <a:pt x="1664958" y="672966"/>
                  </a:lnTo>
                  <a:lnTo>
                    <a:pt x="1671418" y="676725"/>
                  </a:lnTo>
                  <a:lnTo>
                    <a:pt x="1679082" y="677785"/>
                  </a:lnTo>
                  <a:lnTo>
                    <a:pt x="1686231" y="675876"/>
                  </a:lnTo>
                  <a:lnTo>
                    <a:pt x="1686437" y="675876"/>
                  </a:lnTo>
                  <a:lnTo>
                    <a:pt x="1692454" y="671238"/>
                  </a:lnTo>
                  <a:lnTo>
                    <a:pt x="1696229" y="664792"/>
                  </a:lnTo>
                  <a:lnTo>
                    <a:pt x="1697178" y="657940"/>
                  </a:lnTo>
                  <a:lnTo>
                    <a:pt x="1697108" y="654383"/>
                  </a:lnTo>
                  <a:lnTo>
                    <a:pt x="1683472" y="450054"/>
                  </a:lnTo>
                  <a:lnTo>
                    <a:pt x="1682821" y="441270"/>
                  </a:lnTo>
                  <a:lnTo>
                    <a:pt x="1676481" y="433950"/>
                  </a:lnTo>
                  <a:lnTo>
                    <a:pt x="1659868" y="430534"/>
                  </a:lnTo>
                  <a:close/>
                </a:path>
                <a:path w="1697354" h="1307464">
                  <a:moveTo>
                    <a:pt x="1128386" y="134646"/>
                  </a:moveTo>
                  <a:lnTo>
                    <a:pt x="1072999" y="134646"/>
                  </a:lnTo>
                  <a:lnTo>
                    <a:pt x="1073325" y="134808"/>
                  </a:lnTo>
                  <a:lnTo>
                    <a:pt x="1389860" y="448264"/>
                  </a:lnTo>
                  <a:lnTo>
                    <a:pt x="1306946" y="531224"/>
                  </a:lnTo>
                  <a:lnTo>
                    <a:pt x="1363360" y="531224"/>
                  </a:lnTo>
                  <a:lnTo>
                    <a:pt x="1463994" y="430534"/>
                  </a:lnTo>
                  <a:lnTo>
                    <a:pt x="1659868" y="430534"/>
                  </a:lnTo>
                  <a:lnTo>
                    <a:pt x="1615088" y="421425"/>
                  </a:lnTo>
                  <a:lnTo>
                    <a:pt x="1417985" y="421425"/>
                  </a:lnTo>
                  <a:lnTo>
                    <a:pt x="1128386" y="134646"/>
                  </a:lnTo>
                  <a:close/>
                </a:path>
                <a:path w="1697354" h="1307464">
                  <a:moveTo>
                    <a:pt x="1455215" y="388729"/>
                  </a:moveTo>
                  <a:lnTo>
                    <a:pt x="1448550" y="390843"/>
                  </a:lnTo>
                  <a:lnTo>
                    <a:pt x="1443997" y="395561"/>
                  </a:lnTo>
                  <a:lnTo>
                    <a:pt x="1417985" y="421425"/>
                  </a:lnTo>
                  <a:lnTo>
                    <a:pt x="1615088" y="421425"/>
                  </a:lnTo>
                  <a:lnTo>
                    <a:pt x="1461556" y="390193"/>
                  </a:lnTo>
                  <a:lnTo>
                    <a:pt x="1455215" y="388729"/>
                  </a:lnTo>
                  <a:close/>
                </a:path>
                <a:path w="1697354" h="1307464">
                  <a:moveTo>
                    <a:pt x="949929" y="0"/>
                  </a:moveTo>
                  <a:lnTo>
                    <a:pt x="900171" y="4264"/>
                  </a:lnTo>
                  <a:lnTo>
                    <a:pt x="854010" y="27287"/>
                  </a:lnTo>
                  <a:lnTo>
                    <a:pt x="442531" y="351153"/>
                  </a:lnTo>
                  <a:lnTo>
                    <a:pt x="505530" y="351153"/>
                  </a:lnTo>
                  <a:lnTo>
                    <a:pt x="800685" y="118704"/>
                  </a:lnTo>
                  <a:lnTo>
                    <a:pt x="800847" y="118542"/>
                  </a:lnTo>
                  <a:lnTo>
                    <a:pt x="841784" y="118542"/>
                  </a:lnTo>
                  <a:lnTo>
                    <a:pt x="842365" y="110098"/>
                  </a:lnTo>
                  <a:lnTo>
                    <a:pt x="859050" y="76615"/>
                  </a:lnTo>
                  <a:lnTo>
                    <a:pt x="887074" y="51854"/>
                  </a:lnTo>
                  <a:lnTo>
                    <a:pt x="923755" y="39324"/>
                  </a:lnTo>
                  <a:lnTo>
                    <a:pt x="1030392" y="39324"/>
                  </a:lnTo>
                  <a:lnTo>
                    <a:pt x="997859" y="13973"/>
                  </a:lnTo>
                  <a:lnTo>
                    <a:pt x="949929" y="0"/>
                  </a:lnTo>
                  <a:close/>
                </a:path>
                <a:path w="1697354" h="1307464">
                  <a:moveTo>
                    <a:pt x="1035748" y="264290"/>
                  </a:moveTo>
                  <a:lnTo>
                    <a:pt x="890102" y="264290"/>
                  </a:lnTo>
                  <a:lnTo>
                    <a:pt x="912484" y="270456"/>
                  </a:lnTo>
                  <a:lnTo>
                    <a:pt x="935399" y="272626"/>
                  </a:lnTo>
                  <a:lnTo>
                    <a:pt x="958345" y="270832"/>
                  </a:lnTo>
                  <a:lnTo>
                    <a:pt x="980819" y="265103"/>
                  </a:lnTo>
                  <a:lnTo>
                    <a:pt x="1036574" y="265103"/>
                  </a:lnTo>
                  <a:lnTo>
                    <a:pt x="1035748" y="264290"/>
                  </a:lnTo>
                  <a:close/>
                </a:path>
                <a:path w="1697354" h="1307464">
                  <a:moveTo>
                    <a:pt x="1030392" y="39324"/>
                  </a:moveTo>
                  <a:lnTo>
                    <a:pt x="923755" y="39324"/>
                  </a:lnTo>
                  <a:lnTo>
                    <a:pt x="962364" y="41916"/>
                  </a:lnTo>
                  <a:lnTo>
                    <a:pt x="995837" y="58600"/>
                  </a:lnTo>
                  <a:lnTo>
                    <a:pt x="1020622" y="86629"/>
                  </a:lnTo>
                  <a:lnTo>
                    <a:pt x="1033168" y="123259"/>
                  </a:lnTo>
                  <a:lnTo>
                    <a:pt x="1030506" y="161958"/>
                  </a:lnTo>
                  <a:lnTo>
                    <a:pt x="985731" y="220225"/>
                  </a:lnTo>
                  <a:lnTo>
                    <a:pt x="949117" y="232733"/>
                  </a:lnTo>
                  <a:lnTo>
                    <a:pt x="936436" y="233587"/>
                  </a:lnTo>
                  <a:lnTo>
                    <a:pt x="1030403" y="233587"/>
                  </a:lnTo>
                  <a:lnTo>
                    <a:pt x="1040329" y="224411"/>
                  </a:lnTo>
                  <a:lnTo>
                    <a:pt x="1057778" y="198492"/>
                  </a:lnTo>
                  <a:lnTo>
                    <a:pt x="1068856" y="169278"/>
                  </a:lnTo>
                  <a:lnTo>
                    <a:pt x="1072999" y="137899"/>
                  </a:lnTo>
                  <a:lnTo>
                    <a:pt x="1072999" y="134646"/>
                  </a:lnTo>
                  <a:lnTo>
                    <a:pt x="1128386" y="134646"/>
                  </a:lnTo>
                  <a:lnTo>
                    <a:pt x="1038533" y="45668"/>
                  </a:lnTo>
                  <a:lnTo>
                    <a:pt x="1030392" y="393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18043" y="3208370"/>
              <a:ext cx="116790" cy="11671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925780" y="2799564"/>
              <a:ext cx="96821" cy="95736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18137" y="3807319"/>
              <a:ext cx="203839" cy="203951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0549992" y="3501491"/>
              <a:ext cx="996950" cy="408305"/>
            </a:xfrm>
            <a:custGeom>
              <a:avLst/>
              <a:gdLst/>
              <a:ahLst/>
              <a:cxnLst/>
              <a:rect l="l" t="t" r="r" b="b"/>
              <a:pathLst>
                <a:path w="996950" h="408304">
                  <a:moveTo>
                    <a:pt x="647687" y="385343"/>
                  </a:moveTo>
                  <a:lnTo>
                    <a:pt x="348907" y="385343"/>
                  </a:lnTo>
                  <a:lnTo>
                    <a:pt x="350329" y="392696"/>
                  </a:lnTo>
                  <a:lnTo>
                    <a:pt x="351078" y="407809"/>
                  </a:lnTo>
                  <a:lnTo>
                    <a:pt x="645515" y="408000"/>
                  </a:lnTo>
                  <a:lnTo>
                    <a:pt x="646277" y="392696"/>
                  </a:lnTo>
                  <a:lnTo>
                    <a:pt x="647687" y="385343"/>
                  </a:lnTo>
                  <a:close/>
                </a:path>
                <a:path w="996950" h="408304">
                  <a:moveTo>
                    <a:pt x="996543" y="362673"/>
                  </a:moveTo>
                  <a:lnTo>
                    <a:pt x="996505" y="294500"/>
                  </a:lnTo>
                  <a:lnTo>
                    <a:pt x="987552" y="250571"/>
                  </a:lnTo>
                  <a:lnTo>
                    <a:pt x="963269" y="214541"/>
                  </a:lnTo>
                  <a:lnTo>
                    <a:pt x="947470" y="203860"/>
                  </a:lnTo>
                  <a:lnTo>
                    <a:pt x="927290" y="190207"/>
                  </a:lnTo>
                  <a:lnTo>
                    <a:pt x="883208" y="181203"/>
                  </a:lnTo>
                  <a:lnTo>
                    <a:pt x="789305" y="181203"/>
                  </a:lnTo>
                  <a:lnTo>
                    <a:pt x="739000" y="149225"/>
                  </a:lnTo>
                  <a:lnTo>
                    <a:pt x="739000" y="181203"/>
                  </a:lnTo>
                  <a:lnTo>
                    <a:pt x="373710" y="181203"/>
                  </a:lnTo>
                  <a:lnTo>
                    <a:pt x="373710" y="22656"/>
                  </a:lnTo>
                  <a:lnTo>
                    <a:pt x="550367" y="22656"/>
                  </a:lnTo>
                  <a:lnTo>
                    <a:pt x="564984" y="23837"/>
                  </a:lnTo>
                  <a:lnTo>
                    <a:pt x="564159" y="23837"/>
                  </a:lnTo>
                  <a:lnTo>
                    <a:pt x="577049" y="27571"/>
                  </a:lnTo>
                  <a:lnTo>
                    <a:pt x="576884" y="27571"/>
                  </a:lnTo>
                  <a:lnTo>
                    <a:pt x="588594" y="33705"/>
                  </a:lnTo>
                  <a:lnTo>
                    <a:pt x="598970" y="42113"/>
                  </a:lnTo>
                  <a:lnTo>
                    <a:pt x="739000" y="181203"/>
                  </a:lnTo>
                  <a:lnTo>
                    <a:pt x="739000" y="149225"/>
                  </a:lnTo>
                  <a:lnTo>
                    <a:pt x="614908" y="26060"/>
                  </a:lnTo>
                  <a:lnTo>
                    <a:pt x="568591" y="1663"/>
                  </a:lnTo>
                  <a:lnTo>
                    <a:pt x="569442" y="1663"/>
                  </a:lnTo>
                  <a:lnTo>
                    <a:pt x="550367" y="0"/>
                  </a:lnTo>
                  <a:lnTo>
                    <a:pt x="359765" y="0"/>
                  </a:lnTo>
                  <a:lnTo>
                    <a:pt x="359765" y="181203"/>
                  </a:lnTo>
                  <a:lnTo>
                    <a:pt x="32270" y="181190"/>
                  </a:lnTo>
                  <a:lnTo>
                    <a:pt x="170053" y="42113"/>
                  </a:lnTo>
                  <a:lnTo>
                    <a:pt x="205155" y="23837"/>
                  </a:lnTo>
                  <a:lnTo>
                    <a:pt x="218554" y="22656"/>
                  </a:lnTo>
                  <a:lnTo>
                    <a:pt x="351053" y="22656"/>
                  </a:lnTo>
                  <a:lnTo>
                    <a:pt x="351053" y="181190"/>
                  </a:lnTo>
                  <a:lnTo>
                    <a:pt x="359765" y="181203"/>
                  </a:lnTo>
                  <a:lnTo>
                    <a:pt x="359765" y="0"/>
                  </a:lnTo>
                  <a:lnTo>
                    <a:pt x="218554" y="0"/>
                  </a:lnTo>
                  <a:lnTo>
                    <a:pt x="167995" y="14884"/>
                  </a:lnTo>
                  <a:lnTo>
                    <a:pt x="13589" y="167690"/>
                  </a:lnTo>
                  <a:lnTo>
                    <a:pt x="0" y="200558"/>
                  </a:lnTo>
                  <a:lnTo>
                    <a:pt x="12" y="317360"/>
                  </a:lnTo>
                  <a:lnTo>
                    <a:pt x="7213" y="352526"/>
                  </a:lnTo>
                  <a:lnTo>
                    <a:pt x="26644" y="381317"/>
                  </a:lnTo>
                  <a:lnTo>
                    <a:pt x="55397" y="400735"/>
                  </a:lnTo>
                  <a:lnTo>
                    <a:pt x="91059" y="408000"/>
                  </a:lnTo>
                  <a:lnTo>
                    <a:pt x="101917" y="408000"/>
                  </a:lnTo>
                  <a:lnTo>
                    <a:pt x="101917" y="400253"/>
                  </a:lnTo>
                  <a:lnTo>
                    <a:pt x="102666" y="392798"/>
                  </a:lnTo>
                  <a:lnTo>
                    <a:pt x="104089" y="385343"/>
                  </a:lnTo>
                  <a:lnTo>
                    <a:pt x="90589" y="385343"/>
                  </a:lnTo>
                  <a:lnTo>
                    <a:pt x="64135" y="379996"/>
                  </a:lnTo>
                  <a:lnTo>
                    <a:pt x="42532" y="365442"/>
                  </a:lnTo>
                  <a:lnTo>
                    <a:pt x="27978" y="343827"/>
                  </a:lnTo>
                  <a:lnTo>
                    <a:pt x="22644" y="317360"/>
                  </a:lnTo>
                  <a:lnTo>
                    <a:pt x="22644" y="203860"/>
                  </a:lnTo>
                  <a:lnTo>
                    <a:pt x="883297" y="203860"/>
                  </a:lnTo>
                  <a:lnTo>
                    <a:pt x="918565" y="210985"/>
                  </a:lnTo>
                  <a:lnTo>
                    <a:pt x="947356" y="230416"/>
                  </a:lnTo>
                  <a:lnTo>
                    <a:pt x="966774" y="259232"/>
                  </a:lnTo>
                  <a:lnTo>
                    <a:pt x="973899" y="294500"/>
                  </a:lnTo>
                  <a:lnTo>
                    <a:pt x="973899" y="362673"/>
                  </a:lnTo>
                  <a:lnTo>
                    <a:pt x="972121" y="371513"/>
                  </a:lnTo>
                  <a:lnTo>
                    <a:pt x="967282" y="378714"/>
                  </a:lnTo>
                  <a:lnTo>
                    <a:pt x="960081" y="383565"/>
                  </a:lnTo>
                  <a:lnTo>
                    <a:pt x="951255" y="385343"/>
                  </a:lnTo>
                  <a:lnTo>
                    <a:pt x="892556" y="385343"/>
                  </a:lnTo>
                  <a:lnTo>
                    <a:pt x="893876" y="392798"/>
                  </a:lnTo>
                  <a:lnTo>
                    <a:pt x="894626" y="400253"/>
                  </a:lnTo>
                  <a:lnTo>
                    <a:pt x="894626" y="408000"/>
                  </a:lnTo>
                  <a:lnTo>
                    <a:pt x="951255" y="408000"/>
                  </a:lnTo>
                  <a:lnTo>
                    <a:pt x="968870" y="404393"/>
                  </a:lnTo>
                  <a:lnTo>
                    <a:pt x="983246" y="394690"/>
                  </a:lnTo>
                  <a:lnTo>
                    <a:pt x="992949" y="380301"/>
                  </a:lnTo>
                  <a:lnTo>
                    <a:pt x="996543" y="362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674564" y="3807319"/>
              <a:ext cx="203839" cy="203951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8755760" y="4162425"/>
            <a:ext cx="2660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6580" marR="5080" indent="-5638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on-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site</a:t>
            </a:r>
            <a:r>
              <a:rPr sz="1200" spc="-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r>
              <a:rPr sz="12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and </a:t>
            </a:r>
            <a:r>
              <a:rPr sz="1200" spc="-30" dirty="0">
                <a:solidFill>
                  <a:srgbClr val="FFFFFF"/>
                </a:solidFill>
                <a:latin typeface="Lucida Sans"/>
                <a:cs typeface="Lucida Sans"/>
              </a:rPr>
              <a:t>operations with</a:t>
            </a:r>
            <a:r>
              <a:rPr sz="1200" spc="-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true</a:t>
            </a:r>
            <a:r>
              <a:rPr sz="12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Lucida Sans"/>
                <a:cs typeface="Lucida Sans"/>
              </a:rPr>
              <a:t>twins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37" name="object 3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154541" y="2333466"/>
            <a:ext cx="234199" cy="301100"/>
          </a:xfrm>
          <a:prstGeom prst="rect">
            <a:avLst/>
          </a:prstGeom>
        </p:spPr>
      </p:pic>
      <p:grpSp>
        <p:nvGrpSpPr>
          <p:cNvPr id="38" name="object 38"/>
          <p:cNvGrpSpPr/>
          <p:nvPr/>
        </p:nvGrpSpPr>
        <p:grpSpPr>
          <a:xfrm>
            <a:off x="5139711" y="3206470"/>
            <a:ext cx="264160" cy="264160"/>
            <a:chOff x="5139711" y="3206470"/>
            <a:chExt cx="264160" cy="264160"/>
          </a:xfrm>
        </p:grpSpPr>
        <p:sp>
          <p:nvSpPr>
            <p:cNvPr id="39" name="object 39"/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84190" y="3206470"/>
              <a:ext cx="71063" cy="115616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32495" y="3206470"/>
              <a:ext cx="71063" cy="115616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184190" y="3354857"/>
              <a:ext cx="71063" cy="115616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32495" y="3354857"/>
              <a:ext cx="71063" cy="115616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5158249" y="4819237"/>
            <a:ext cx="227329" cy="301625"/>
            <a:chOff x="5158249" y="4819237"/>
            <a:chExt cx="227329" cy="301625"/>
          </a:xfrm>
        </p:grpSpPr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196406" y="4861134"/>
              <a:ext cx="151551" cy="212501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5160403" y="4820920"/>
              <a:ext cx="222885" cy="297815"/>
            </a:xfrm>
            <a:custGeom>
              <a:avLst/>
              <a:gdLst/>
              <a:ahLst/>
              <a:cxnLst/>
              <a:rect l="l" t="t" r="r" b="b"/>
              <a:pathLst>
                <a:path w="222885" h="297814">
                  <a:moveTo>
                    <a:pt x="222465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289636"/>
                  </a:lnTo>
                  <a:lnTo>
                    <a:pt x="0" y="297256"/>
                  </a:lnTo>
                  <a:lnTo>
                    <a:pt x="222465" y="297256"/>
                  </a:lnTo>
                  <a:lnTo>
                    <a:pt x="222465" y="289839"/>
                  </a:lnTo>
                  <a:lnTo>
                    <a:pt x="222465" y="289636"/>
                  </a:lnTo>
                  <a:lnTo>
                    <a:pt x="222465" y="7912"/>
                  </a:lnTo>
                  <a:lnTo>
                    <a:pt x="215049" y="7912"/>
                  </a:lnTo>
                  <a:lnTo>
                    <a:pt x="215049" y="289636"/>
                  </a:lnTo>
                  <a:lnTo>
                    <a:pt x="7416" y="289636"/>
                  </a:lnTo>
                  <a:lnTo>
                    <a:pt x="7416" y="7620"/>
                  </a:lnTo>
                  <a:lnTo>
                    <a:pt x="222465" y="7620"/>
                  </a:lnTo>
                  <a:lnTo>
                    <a:pt x="2224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160412" y="4821400"/>
              <a:ext cx="222885" cy="297180"/>
            </a:xfrm>
            <a:custGeom>
              <a:avLst/>
              <a:gdLst/>
              <a:ahLst/>
              <a:cxnLst/>
              <a:rect l="l" t="t" r="r" b="b"/>
              <a:pathLst>
                <a:path w="222885" h="297179">
                  <a:moveTo>
                    <a:pt x="0" y="296773"/>
                  </a:moveTo>
                  <a:lnTo>
                    <a:pt x="222458" y="296773"/>
                  </a:lnTo>
                  <a:lnTo>
                    <a:pt x="222457" y="0"/>
                  </a:lnTo>
                  <a:lnTo>
                    <a:pt x="0" y="0"/>
                  </a:lnTo>
                  <a:lnTo>
                    <a:pt x="0" y="296773"/>
                  </a:lnTo>
                  <a:close/>
                </a:path>
                <a:path w="222885" h="297179">
                  <a:moveTo>
                    <a:pt x="7415" y="7419"/>
                  </a:moveTo>
                  <a:lnTo>
                    <a:pt x="215042" y="7419"/>
                  </a:lnTo>
                  <a:lnTo>
                    <a:pt x="215042" y="289354"/>
                  </a:lnTo>
                  <a:lnTo>
                    <a:pt x="7415" y="289354"/>
                  </a:lnTo>
                  <a:lnTo>
                    <a:pt x="7415" y="7419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5124830" y="2450592"/>
            <a:ext cx="1648460" cy="2550795"/>
            <a:chOff x="5124830" y="2450592"/>
            <a:chExt cx="1648460" cy="2550795"/>
          </a:xfrm>
        </p:grpSpPr>
        <p:pic>
          <p:nvPicPr>
            <p:cNvPr id="56" name="object 5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302853" y="4095330"/>
              <a:ext cx="74771" cy="130455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5127053" y="4015881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5953" y="0"/>
                  </a:move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241128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3964" y="204433"/>
                  </a:lnTo>
                  <a:lnTo>
                    <a:pt x="7415" y="204433"/>
                  </a:lnTo>
                  <a:lnTo>
                    <a:pt x="7415" y="25967"/>
                  </a:lnTo>
                  <a:lnTo>
                    <a:pt x="25953" y="7419"/>
                  </a:lnTo>
                  <a:lnTo>
                    <a:pt x="44031" y="7419"/>
                  </a:lnTo>
                  <a:lnTo>
                    <a:pt x="36056" y="2040"/>
                  </a:lnTo>
                  <a:lnTo>
                    <a:pt x="25953" y="0"/>
                  </a:lnTo>
                  <a:close/>
                </a:path>
                <a:path w="289560" h="248920">
                  <a:moveTo>
                    <a:pt x="43902" y="204031"/>
                  </a:move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7" y="204433"/>
                  </a:lnTo>
                  <a:lnTo>
                    <a:pt x="44491" y="204433"/>
                  </a:lnTo>
                  <a:lnTo>
                    <a:pt x="43902" y="204031"/>
                  </a:lnTo>
                  <a:close/>
                </a:path>
                <a:path w="289560" h="248920">
                  <a:moveTo>
                    <a:pt x="289195" y="37096"/>
                  </a:moveTo>
                  <a:lnTo>
                    <a:pt x="261604" y="37096"/>
                  </a:ln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289195" y="241128"/>
                  </a:lnTo>
                  <a:lnTo>
                    <a:pt x="289195" y="37096"/>
                  </a:lnTo>
                  <a:close/>
                </a:path>
                <a:path w="289560" h="248920">
                  <a:moveTo>
                    <a:pt x="26289" y="196620"/>
                  </a:moveTo>
                  <a:lnTo>
                    <a:pt x="16523" y="198391"/>
                  </a:lnTo>
                  <a:lnTo>
                    <a:pt x="7817" y="204031"/>
                  </a:lnTo>
                  <a:lnTo>
                    <a:pt x="7415" y="204433"/>
                  </a:lnTo>
                  <a:lnTo>
                    <a:pt x="23964" y="204433"/>
                  </a:lnTo>
                  <a:lnTo>
                    <a:pt x="25953" y="204031"/>
                  </a:lnTo>
                  <a:lnTo>
                    <a:pt x="43902" y="204031"/>
                  </a:lnTo>
                  <a:lnTo>
                    <a:pt x="36003" y="198640"/>
                  </a:lnTo>
                  <a:lnTo>
                    <a:pt x="26289" y="196620"/>
                  </a:lnTo>
                  <a:close/>
                </a:path>
                <a:path w="289560" h="248920">
                  <a:moveTo>
                    <a:pt x="44031" y="7419"/>
                  </a:move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51907" y="204433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44031" y="74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127053" y="4015881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61604" y="37096"/>
                  </a:move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36056" y="2040"/>
                  </a:lnTo>
                  <a:lnTo>
                    <a:pt x="25953" y="0"/>
                  </a:ln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37096"/>
                  </a:lnTo>
                  <a:lnTo>
                    <a:pt x="261604" y="37096"/>
                  </a:lnTo>
                  <a:close/>
                </a:path>
                <a:path w="289560" h="248920">
                  <a:moveTo>
                    <a:pt x="7415" y="25967"/>
                  </a:moveTo>
                  <a:lnTo>
                    <a:pt x="8869" y="18752"/>
                  </a:lnTo>
                  <a:lnTo>
                    <a:pt x="12837" y="12856"/>
                  </a:lnTo>
                  <a:lnTo>
                    <a:pt x="18729" y="8878"/>
                  </a:ln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36003" y="198640"/>
                  </a:lnTo>
                  <a:lnTo>
                    <a:pt x="26289" y="196620"/>
                  </a:lnTo>
                  <a:lnTo>
                    <a:pt x="16523" y="198391"/>
                  </a:lnTo>
                  <a:lnTo>
                    <a:pt x="7878" y="203970"/>
                  </a:lnTo>
                  <a:lnTo>
                    <a:pt x="7724" y="204124"/>
                  </a:lnTo>
                  <a:lnTo>
                    <a:pt x="7569" y="204279"/>
                  </a:lnTo>
                  <a:lnTo>
                    <a:pt x="7415" y="204433"/>
                  </a:lnTo>
                  <a:lnTo>
                    <a:pt x="7415" y="25967"/>
                  </a:lnTo>
                  <a:close/>
                </a:path>
                <a:path w="289560" h="248920">
                  <a:moveTo>
                    <a:pt x="7415" y="222580"/>
                  </a:move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210156" y="3998149"/>
              <a:ext cx="194218" cy="227636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451094" y="2450592"/>
              <a:ext cx="1321688" cy="2550541"/>
            </a:xfrm>
            <a:prstGeom prst="rect">
              <a:avLst/>
            </a:prstGeom>
          </p:spPr>
        </p:pic>
      </p:grpSp>
      <p:grpSp>
        <p:nvGrpSpPr>
          <p:cNvPr id="61" name="object 61"/>
          <p:cNvGrpSpPr/>
          <p:nvPr/>
        </p:nvGrpSpPr>
        <p:grpSpPr>
          <a:xfrm>
            <a:off x="7687182" y="3302927"/>
            <a:ext cx="1258570" cy="414020"/>
            <a:chOff x="7687182" y="3302927"/>
            <a:chExt cx="1258570" cy="414020"/>
          </a:xfrm>
        </p:grpSpPr>
        <p:sp>
          <p:nvSpPr>
            <p:cNvPr id="62" name="object 62"/>
            <p:cNvSpPr/>
            <p:nvPr/>
          </p:nvSpPr>
          <p:spPr>
            <a:xfrm>
              <a:off x="7687182" y="3334130"/>
              <a:ext cx="1258570" cy="351790"/>
            </a:xfrm>
            <a:custGeom>
              <a:avLst/>
              <a:gdLst/>
              <a:ahLst/>
              <a:cxnLst/>
              <a:rect l="l" t="t" r="r" b="b"/>
              <a:pathLst>
                <a:path w="1258570" h="351789">
                  <a:moveTo>
                    <a:pt x="75564" y="275208"/>
                  </a:moveTo>
                  <a:lnTo>
                    <a:pt x="0" y="314705"/>
                  </a:lnTo>
                  <a:lnTo>
                    <a:pt x="76961" y="351281"/>
                  </a:lnTo>
                  <a:lnTo>
                    <a:pt x="76355" y="318261"/>
                  </a:lnTo>
                  <a:lnTo>
                    <a:pt x="63753" y="318261"/>
                  </a:lnTo>
                  <a:lnTo>
                    <a:pt x="63372" y="308736"/>
                  </a:lnTo>
                  <a:lnTo>
                    <a:pt x="76172" y="308283"/>
                  </a:lnTo>
                  <a:lnTo>
                    <a:pt x="76078" y="303148"/>
                  </a:lnTo>
                  <a:lnTo>
                    <a:pt x="75975" y="297560"/>
                  </a:lnTo>
                  <a:lnTo>
                    <a:pt x="75868" y="291718"/>
                  </a:lnTo>
                  <a:lnTo>
                    <a:pt x="75749" y="285241"/>
                  </a:lnTo>
                  <a:lnTo>
                    <a:pt x="75658" y="280288"/>
                  </a:lnTo>
                  <a:lnTo>
                    <a:pt x="75564" y="275208"/>
                  </a:lnTo>
                  <a:close/>
                </a:path>
                <a:path w="1258570" h="351789">
                  <a:moveTo>
                    <a:pt x="76172" y="308283"/>
                  </a:moveTo>
                  <a:lnTo>
                    <a:pt x="63372" y="308736"/>
                  </a:lnTo>
                  <a:lnTo>
                    <a:pt x="63525" y="312546"/>
                  </a:lnTo>
                  <a:lnTo>
                    <a:pt x="63611" y="314705"/>
                  </a:lnTo>
                  <a:lnTo>
                    <a:pt x="63677" y="316356"/>
                  </a:lnTo>
                  <a:lnTo>
                    <a:pt x="63753" y="318261"/>
                  </a:lnTo>
                  <a:lnTo>
                    <a:pt x="76347" y="317816"/>
                  </a:lnTo>
                  <a:lnTo>
                    <a:pt x="76250" y="312546"/>
                  </a:lnTo>
                  <a:lnTo>
                    <a:pt x="76172" y="308283"/>
                  </a:lnTo>
                  <a:close/>
                </a:path>
                <a:path w="1258570" h="351789">
                  <a:moveTo>
                    <a:pt x="76347" y="317816"/>
                  </a:moveTo>
                  <a:lnTo>
                    <a:pt x="63753" y="318261"/>
                  </a:lnTo>
                  <a:lnTo>
                    <a:pt x="76355" y="318261"/>
                  </a:lnTo>
                  <a:lnTo>
                    <a:pt x="76347" y="317816"/>
                  </a:lnTo>
                  <a:close/>
                </a:path>
                <a:path w="1258570" h="351789">
                  <a:moveTo>
                    <a:pt x="596457" y="209698"/>
                  </a:moveTo>
                  <a:lnTo>
                    <a:pt x="559561" y="228472"/>
                  </a:lnTo>
                  <a:lnTo>
                    <a:pt x="511562" y="245738"/>
                  </a:lnTo>
                  <a:lnTo>
                    <a:pt x="473582" y="256539"/>
                  </a:lnTo>
                  <a:lnTo>
                    <a:pt x="431424" y="266598"/>
                  </a:lnTo>
                  <a:lnTo>
                    <a:pt x="384208" y="276236"/>
                  </a:lnTo>
                  <a:lnTo>
                    <a:pt x="336549" y="284352"/>
                  </a:lnTo>
                  <a:lnTo>
                    <a:pt x="284733" y="291718"/>
                  </a:lnTo>
                  <a:lnTo>
                    <a:pt x="230504" y="298068"/>
                  </a:lnTo>
                  <a:lnTo>
                    <a:pt x="174497" y="303148"/>
                  </a:lnTo>
                  <a:lnTo>
                    <a:pt x="117093" y="306831"/>
                  </a:lnTo>
                  <a:lnTo>
                    <a:pt x="76172" y="308283"/>
                  </a:lnTo>
                  <a:lnTo>
                    <a:pt x="76250" y="312546"/>
                  </a:lnTo>
                  <a:lnTo>
                    <a:pt x="76347" y="317816"/>
                  </a:lnTo>
                  <a:lnTo>
                    <a:pt x="117601" y="316356"/>
                  </a:lnTo>
                  <a:lnTo>
                    <a:pt x="175259" y="312546"/>
                  </a:lnTo>
                  <a:lnTo>
                    <a:pt x="231520" y="307593"/>
                  </a:lnTo>
                  <a:lnTo>
                    <a:pt x="286003" y="301116"/>
                  </a:lnTo>
                  <a:lnTo>
                    <a:pt x="338073" y="293750"/>
                  </a:lnTo>
                  <a:lnTo>
                    <a:pt x="387349" y="285241"/>
                  </a:lnTo>
                  <a:lnTo>
                    <a:pt x="433471" y="275992"/>
                  </a:lnTo>
                  <a:lnTo>
                    <a:pt x="475995" y="265683"/>
                  </a:lnTo>
                  <a:lnTo>
                    <a:pt x="514349" y="254761"/>
                  </a:lnTo>
                  <a:lnTo>
                    <a:pt x="563371" y="237235"/>
                  </a:lnTo>
                  <a:lnTo>
                    <a:pt x="600582" y="218312"/>
                  </a:lnTo>
                  <a:lnTo>
                    <a:pt x="611888" y="210361"/>
                  </a:lnTo>
                  <a:lnTo>
                    <a:pt x="595489" y="210361"/>
                  </a:lnTo>
                  <a:lnTo>
                    <a:pt x="596457" y="209698"/>
                  </a:lnTo>
                  <a:close/>
                </a:path>
                <a:path w="1258570" h="351789">
                  <a:moveTo>
                    <a:pt x="514564" y="244756"/>
                  </a:moveTo>
                  <a:lnTo>
                    <a:pt x="511284" y="245738"/>
                  </a:lnTo>
                  <a:lnTo>
                    <a:pt x="511562" y="245738"/>
                  </a:lnTo>
                  <a:lnTo>
                    <a:pt x="514564" y="244756"/>
                  </a:lnTo>
                  <a:close/>
                </a:path>
                <a:path w="1258570" h="351789">
                  <a:moveTo>
                    <a:pt x="631680" y="186054"/>
                  </a:moveTo>
                  <a:lnTo>
                    <a:pt x="621537" y="186054"/>
                  </a:lnTo>
                  <a:lnTo>
                    <a:pt x="618138" y="191007"/>
                  </a:lnTo>
                  <a:lnTo>
                    <a:pt x="617600" y="191896"/>
                  </a:lnTo>
                  <a:lnTo>
                    <a:pt x="617374" y="192180"/>
                  </a:lnTo>
                  <a:lnTo>
                    <a:pt x="617003" y="192531"/>
                  </a:lnTo>
                  <a:lnTo>
                    <a:pt x="611485" y="198395"/>
                  </a:lnTo>
                  <a:lnTo>
                    <a:pt x="611359" y="198528"/>
                  </a:lnTo>
                  <a:lnTo>
                    <a:pt x="604646" y="204088"/>
                  </a:lnTo>
                  <a:lnTo>
                    <a:pt x="595489" y="210361"/>
                  </a:lnTo>
                  <a:lnTo>
                    <a:pt x="611888" y="210361"/>
                  </a:lnTo>
                  <a:lnTo>
                    <a:pt x="618235" y="205104"/>
                  </a:lnTo>
                  <a:lnTo>
                    <a:pt x="624839" y="198119"/>
                  </a:lnTo>
                  <a:lnTo>
                    <a:pt x="629665" y="191007"/>
                  </a:lnTo>
                  <a:lnTo>
                    <a:pt x="631680" y="186054"/>
                  </a:lnTo>
                  <a:close/>
                </a:path>
                <a:path w="1258570" h="351789">
                  <a:moveTo>
                    <a:pt x="623551" y="180693"/>
                  </a:moveTo>
                  <a:lnTo>
                    <a:pt x="621029" y="186816"/>
                  </a:lnTo>
                  <a:lnTo>
                    <a:pt x="621537" y="186054"/>
                  </a:lnTo>
                  <a:lnTo>
                    <a:pt x="631680" y="186054"/>
                  </a:lnTo>
                  <a:lnTo>
                    <a:pt x="632713" y="183514"/>
                  </a:lnTo>
                  <a:lnTo>
                    <a:pt x="633040" y="181482"/>
                  </a:lnTo>
                  <a:lnTo>
                    <a:pt x="623442" y="181482"/>
                  </a:lnTo>
                  <a:lnTo>
                    <a:pt x="623551" y="180693"/>
                  </a:lnTo>
                  <a:close/>
                </a:path>
                <a:path w="1258570" h="351789">
                  <a:moveTo>
                    <a:pt x="1181842" y="33592"/>
                  </a:moveTo>
                  <a:lnTo>
                    <a:pt x="1140586" y="35051"/>
                  </a:lnTo>
                  <a:lnTo>
                    <a:pt x="1082928" y="38734"/>
                  </a:lnTo>
                  <a:lnTo>
                    <a:pt x="1026667" y="43814"/>
                  </a:lnTo>
                  <a:lnTo>
                    <a:pt x="945895" y="53720"/>
                  </a:lnTo>
                  <a:lnTo>
                    <a:pt x="895095" y="61721"/>
                  </a:lnTo>
                  <a:lnTo>
                    <a:pt x="824610" y="75437"/>
                  </a:lnTo>
                  <a:lnTo>
                    <a:pt x="782192" y="85724"/>
                  </a:lnTo>
                  <a:lnTo>
                    <a:pt x="743838" y="96646"/>
                  </a:lnTo>
                  <a:lnTo>
                    <a:pt x="694816" y="114172"/>
                  </a:lnTo>
                  <a:lnTo>
                    <a:pt x="657605" y="133095"/>
                  </a:lnTo>
                  <a:lnTo>
                    <a:pt x="628522" y="160400"/>
                  </a:lnTo>
                  <a:lnTo>
                    <a:pt x="623696" y="180339"/>
                  </a:lnTo>
                  <a:lnTo>
                    <a:pt x="623442" y="181482"/>
                  </a:lnTo>
                  <a:lnTo>
                    <a:pt x="633040" y="181482"/>
                  </a:lnTo>
                  <a:lnTo>
                    <a:pt x="633856" y="176402"/>
                  </a:lnTo>
                  <a:lnTo>
                    <a:pt x="634589" y="171068"/>
                  </a:lnTo>
                  <a:lnTo>
                    <a:pt x="634572" y="170704"/>
                  </a:lnTo>
                  <a:lnTo>
                    <a:pt x="634745" y="169925"/>
                  </a:lnTo>
                  <a:lnTo>
                    <a:pt x="634953" y="169925"/>
                  </a:lnTo>
                  <a:lnTo>
                    <a:pt x="636799" y="165353"/>
                  </a:lnTo>
                  <a:lnTo>
                    <a:pt x="636650" y="165353"/>
                  </a:lnTo>
                  <a:lnTo>
                    <a:pt x="637158" y="164464"/>
                  </a:lnTo>
                  <a:lnTo>
                    <a:pt x="640050" y="160400"/>
                  </a:lnTo>
                  <a:lnTo>
                    <a:pt x="640660" y="159511"/>
                  </a:lnTo>
                  <a:lnTo>
                    <a:pt x="640799" y="159248"/>
                  </a:lnTo>
                  <a:lnTo>
                    <a:pt x="641095" y="158876"/>
                  </a:lnTo>
                  <a:lnTo>
                    <a:pt x="646896" y="152940"/>
                  </a:lnTo>
                  <a:lnTo>
                    <a:pt x="653648" y="147295"/>
                  </a:lnTo>
                  <a:lnTo>
                    <a:pt x="653959" y="147118"/>
                  </a:lnTo>
                  <a:lnTo>
                    <a:pt x="661822" y="141653"/>
                  </a:lnTo>
                  <a:lnTo>
                    <a:pt x="672285" y="135543"/>
                  </a:lnTo>
                  <a:lnTo>
                    <a:pt x="685291" y="128904"/>
                  </a:lnTo>
                  <a:lnTo>
                    <a:pt x="698473" y="123004"/>
                  </a:lnTo>
                  <a:lnTo>
                    <a:pt x="698645" y="123004"/>
                  </a:lnTo>
                  <a:lnTo>
                    <a:pt x="712375" y="117531"/>
                  </a:lnTo>
                  <a:lnTo>
                    <a:pt x="765047" y="100202"/>
                  </a:lnTo>
                  <a:lnTo>
                    <a:pt x="805179" y="89788"/>
                  </a:lnTo>
                  <a:lnTo>
                    <a:pt x="849248" y="80009"/>
                  </a:lnTo>
                  <a:lnTo>
                    <a:pt x="897996" y="70896"/>
                  </a:lnTo>
                  <a:lnTo>
                    <a:pt x="947292" y="63245"/>
                  </a:lnTo>
                  <a:lnTo>
                    <a:pt x="1000251" y="56387"/>
                  </a:lnTo>
                  <a:lnTo>
                    <a:pt x="1083779" y="48251"/>
                  </a:lnTo>
                  <a:lnTo>
                    <a:pt x="1141164" y="44572"/>
                  </a:lnTo>
                  <a:lnTo>
                    <a:pt x="1182017" y="43126"/>
                  </a:lnTo>
                  <a:lnTo>
                    <a:pt x="1181899" y="36702"/>
                  </a:lnTo>
                  <a:lnTo>
                    <a:pt x="1181842" y="33592"/>
                  </a:lnTo>
                  <a:close/>
                </a:path>
                <a:path w="1258570" h="351789">
                  <a:moveTo>
                    <a:pt x="634953" y="169925"/>
                  </a:moveTo>
                  <a:lnTo>
                    <a:pt x="634745" y="169925"/>
                  </a:lnTo>
                  <a:lnTo>
                    <a:pt x="634639" y="170704"/>
                  </a:lnTo>
                  <a:lnTo>
                    <a:pt x="634953" y="169925"/>
                  </a:lnTo>
                  <a:close/>
                </a:path>
                <a:path w="1258570" h="351789">
                  <a:moveTo>
                    <a:pt x="637013" y="164826"/>
                  </a:moveTo>
                  <a:lnTo>
                    <a:pt x="636650" y="165353"/>
                  </a:lnTo>
                  <a:lnTo>
                    <a:pt x="636799" y="165353"/>
                  </a:lnTo>
                  <a:lnTo>
                    <a:pt x="637013" y="164826"/>
                  </a:lnTo>
                  <a:close/>
                </a:path>
                <a:path w="1258570" h="351789">
                  <a:moveTo>
                    <a:pt x="698646" y="123004"/>
                  </a:moveTo>
                  <a:lnTo>
                    <a:pt x="698473" y="123004"/>
                  </a:lnTo>
                  <a:lnTo>
                    <a:pt x="697077" y="123629"/>
                  </a:lnTo>
                  <a:lnTo>
                    <a:pt x="698646" y="123004"/>
                  </a:lnTo>
                  <a:close/>
                </a:path>
                <a:path w="1258570" h="351789">
                  <a:moveTo>
                    <a:pt x="1250617" y="33146"/>
                  </a:moveTo>
                  <a:lnTo>
                    <a:pt x="1194434" y="33146"/>
                  </a:lnTo>
                  <a:lnTo>
                    <a:pt x="1194815" y="42671"/>
                  </a:lnTo>
                  <a:lnTo>
                    <a:pt x="1182017" y="43126"/>
                  </a:lnTo>
                  <a:lnTo>
                    <a:pt x="1182086" y="46862"/>
                  </a:lnTo>
                  <a:lnTo>
                    <a:pt x="1182204" y="53328"/>
                  </a:lnTo>
                  <a:lnTo>
                    <a:pt x="1182321" y="59689"/>
                  </a:lnTo>
                  <a:lnTo>
                    <a:pt x="1182437" y="66039"/>
                  </a:lnTo>
                  <a:lnTo>
                    <a:pt x="1182523" y="70738"/>
                  </a:lnTo>
                  <a:lnTo>
                    <a:pt x="1182623" y="76199"/>
                  </a:lnTo>
                  <a:lnTo>
                    <a:pt x="1258061" y="36702"/>
                  </a:lnTo>
                  <a:lnTo>
                    <a:pt x="1250617" y="33146"/>
                  </a:lnTo>
                  <a:close/>
                </a:path>
                <a:path w="1258570" h="351789">
                  <a:moveTo>
                    <a:pt x="1194434" y="33146"/>
                  </a:moveTo>
                  <a:lnTo>
                    <a:pt x="1181842" y="33592"/>
                  </a:lnTo>
                  <a:lnTo>
                    <a:pt x="1181899" y="36702"/>
                  </a:lnTo>
                  <a:lnTo>
                    <a:pt x="1182017" y="43126"/>
                  </a:lnTo>
                  <a:lnTo>
                    <a:pt x="1194815" y="42671"/>
                  </a:lnTo>
                  <a:lnTo>
                    <a:pt x="1194658" y="38734"/>
                  </a:lnTo>
                  <a:lnTo>
                    <a:pt x="1194577" y="36702"/>
                  </a:lnTo>
                  <a:lnTo>
                    <a:pt x="1194452" y="33592"/>
                  </a:lnTo>
                  <a:lnTo>
                    <a:pt x="1194434" y="33146"/>
                  </a:lnTo>
                  <a:close/>
                </a:path>
                <a:path w="1258570" h="351789">
                  <a:moveTo>
                    <a:pt x="1181226" y="0"/>
                  </a:moveTo>
                  <a:lnTo>
                    <a:pt x="1181834" y="33146"/>
                  </a:lnTo>
                  <a:lnTo>
                    <a:pt x="1181842" y="33592"/>
                  </a:lnTo>
                  <a:lnTo>
                    <a:pt x="1194434" y="33146"/>
                  </a:lnTo>
                  <a:lnTo>
                    <a:pt x="1250617" y="33146"/>
                  </a:lnTo>
                  <a:lnTo>
                    <a:pt x="1181226" y="0"/>
                  </a:lnTo>
                  <a:close/>
                </a:path>
              </a:pathLst>
            </a:custGeom>
            <a:solidFill>
              <a:srgbClr val="C2F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076183" y="3302927"/>
              <a:ext cx="447027" cy="413600"/>
            </a:xfrm>
            <a:prstGeom prst="rect">
              <a:avLst/>
            </a:prstGeom>
          </p:spPr>
        </p:pic>
      </p:grpSp>
      <p:sp>
        <p:nvSpPr>
          <p:cNvPr id="64" name="object 64"/>
          <p:cNvSpPr txBox="1"/>
          <p:nvPr/>
        </p:nvSpPr>
        <p:spPr>
          <a:xfrm>
            <a:off x="6681978" y="4175252"/>
            <a:ext cx="1121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96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real-</a:t>
            </a:r>
            <a:r>
              <a:rPr sz="1200" spc="-55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Lucida Sans"/>
                <a:cs typeface="Lucida Sans"/>
              </a:rPr>
              <a:t>data </a:t>
            </a:r>
            <a:r>
              <a:rPr sz="1200" spc="-55" dirty="0">
                <a:solidFill>
                  <a:srgbClr val="FFFFFF"/>
                </a:solidFill>
                <a:latin typeface="Lucida Sans"/>
                <a:cs typeface="Lucida Sans"/>
              </a:rPr>
              <a:t>synchronization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964184" y="3375278"/>
            <a:ext cx="560705" cy="561340"/>
          </a:xfrm>
          <a:custGeom>
            <a:avLst/>
            <a:gdLst/>
            <a:ahLst/>
            <a:cxnLst/>
            <a:rect l="l" t="t" r="r" b="b"/>
            <a:pathLst>
              <a:path w="560704" h="561339">
                <a:moveTo>
                  <a:pt x="412648" y="148005"/>
                </a:moveTo>
                <a:lnTo>
                  <a:pt x="397078" y="148005"/>
                </a:lnTo>
                <a:lnTo>
                  <a:pt x="397078" y="163588"/>
                </a:lnTo>
                <a:lnTo>
                  <a:pt x="397078" y="397294"/>
                </a:lnTo>
                <a:lnTo>
                  <a:pt x="163499" y="397294"/>
                </a:lnTo>
                <a:lnTo>
                  <a:pt x="163499" y="163588"/>
                </a:lnTo>
                <a:lnTo>
                  <a:pt x="397078" y="163588"/>
                </a:lnTo>
                <a:lnTo>
                  <a:pt x="397078" y="148005"/>
                </a:lnTo>
                <a:lnTo>
                  <a:pt x="147929" y="148005"/>
                </a:lnTo>
                <a:lnTo>
                  <a:pt x="147929" y="412877"/>
                </a:lnTo>
                <a:lnTo>
                  <a:pt x="412648" y="412877"/>
                </a:lnTo>
                <a:lnTo>
                  <a:pt x="412648" y="397294"/>
                </a:lnTo>
                <a:lnTo>
                  <a:pt x="412648" y="163588"/>
                </a:lnTo>
                <a:lnTo>
                  <a:pt x="412648" y="148005"/>
                </a:lnTo>
                <a:close/>
              </a:path>
              <a:path w="560704" h="561339">
                <a:moveTo>
                  <a:pt x="560590" y="116852"/>
                </a:moveTo>
                <a:lnTo>
                  <a:pt x="490512" y="116852"/>
                </a:lnTo>
                <a:lnTo>
                  <a:pt x="490512" y="109054"/>
                </a:lnTo>
                <a:lnTo>
                  <a:pt x="487451" y="93903"/>
                </a:lnTo>
                <a:lnTo>
                  <a:pt x="481914" y="85686"/>
                </a:lnTo>
                <a:lnTo>
                  <a:pt x="479107" y="81521"/>
                </a:lnTo>
                <a:lnTo>
                  <a:pt x="474941" y="78714"/>
                </a:lnTo>
                <a:lnTo>
                  <a:pt x="474941" y="109054"/>
                </a:lnTo>
                <a:lnTo>
                  <a:pt x="474941" y="451827"/>
                </a:lnTo>
                <a:lnTo>
                  <a:pt x="473113" y="460933"/>
                </a:lnTo>
                <a:lnTo>
                  <a:pt x="468109" y="468363"/>
                </a:lnTo>
                <a:lnTo>
                  <a:pt x="460679" y="473367"/>
                </a:lnTo>
                <a:lnTo>
                  <a:pt x="451586" y="475208"/>
                </a:lnTo>
                <a:lnTo>
                  <a:pt x="109004" y="475208"/>
                </a:lnTo>
                <a:lnTo>
                  <a:pt x="99898" y="473367"/>
                </a:lnTo>
                <a:lnTo>
                  <a:pt x="92481" y="468363"/>
                </a:lnTo>
                <a:lnTo>
                  <a:pt x="87477" y="460933"/>
                </a:lnTo>
                <a:lnTo>
                  <a:pt x="85636" y="451827"/>
                </a:lnTo>
                <a:lnTo>
                  <a:pt x="85636" y="109054"/>
                </a:lnTo>
                <a:lnTo>
                  <a:pt x="87477" y="99961"/>
                </a:lnTo>
                <a:lnTo>
                  <a:pt x="92481" y="92532"/>
                </a:lnTo>
                <a:lnTo>
                  <a:pt x="99898" y="87528"/>
                </a:lnTo>
                <a:lnTo>
                  <a:pt x="109004" y="85686"/>
                </a:lnTo>
                <a:lnTo>
                  <a:pt x="451586" y="85686"/>
                </a:lnTo>
                <a:lnTo>
                  <a:pt x="460679" y="87528"/>
                </a:lnTo>
                <a:lnTo>
                  <a:pt x="468109" y="92532"/>
                </a:lnTo>
                <a:lnTo>
                  <a:pt x="473113" y="99961"/>
                </a:lnTo>
                <a:lnTo>
                  <a:pt x="474941" y="109054"/>
                </a:lnTo>
                <a:lnTo>
                  <a:pt x="474941" y="78714"/>
                </a:lnTo>
                <a:lnTo>
                  <a:pt x="466725" y="73177"/>
                </a:lnTo>
                <a:lnTo>
                  <a:pt x="451586" y="70104"/>
                </a:lnTo>
                <a:lnTo>
                  <a:pt x="443801" y="70104"/>
                </a:lnTo>
                <a:lnTo>
                  <a:pt x="443801" y="0"/>
                </a:lnTo>
                <a:lnTo>
                  <a:pt x="428231" y="0"/>
                </a:lnTo>
                <a:lnTo>
                  <a:pt x="428231" y="70104"/>
                </a:lnTo>
                <a:lnTo>
                  <a:pt x="381508" y="70104"/>
                </a:lnTo>
                <a:lnTo>
                  <a:pt x="381508" y="0"/>
                </a:lnTo>
                <a:lnTo>
                  <a:pt x="365937" y="0"/>
                </a:lnTo>
                <a:lnTo>
                  <a:pt x="365937" y="70104"/>
                </a:lnTo>
                <a:lnTo>
                  <a:pt x="319227" y="70104"/>
                </a:lnTo>
                <a:lnTo>
                  <a:pt x="319227" y="0"/>
                </a:lnTo>
                <a:lnTo>
                  <a:pt x="303644" y="0"/>
                </a:lnTo>
                <a:lnTo>
                  <a:pt x="303644" y="70104"/>
                </a:lnTo>
                <a:lnTo>
                  <a:pt x="256933" y="70104"/>
                </a:lnTo>
                <a:lnTo>
                  <a:pt x="256933" y="0"/>
                </a:lnTo>
                <a:lnTo>
                  <a:pt x="241363" y="0"/>
                </a:lnTo>
                <a:lnTo>
                  <a:pt x="241363" y="70104"/>
                </a:lnTo>
                <a:lnTo>
                  <a:pt x="194640" y="70104"/>
                </a:lnTo>
                <a:lnTo>
                  <a:pt x="194640" y="0"/>
                </a:lnTo>
                <a:lnTo>
                  <a:pt x="179070" y="0"/>
                </a:lnTo>
                <a:lnTo>
                  <a:pt x="179070" y="70104"/>
                </a:lnTo>
                <a:lnTo>
                  <a:pt x="132359" y="70104"/>
                </a:lnTo>
                <a:lnTo>
                  <a:pt x="132359" y="0"/>
                </a:lnTo>
                <a:lnTo>
                  <a:pt x="116789" y="0"/>
                </a:lnTo>
                <a:lnTo>
                  <a:pt x="116789" y="70104"/>
                </a:lnTo>
                <a:lnTo>
                  <a:pt x="109004" y="70104"/>
                </a:lnTo>
                <a:lnTo>
                  <a:pt x="93853" y="73177"/>
                </a:lnTo>
                <a:lnTo>
                  <a:pt x="81483" y="81521"/>
                </a:lnTo>
                <a:lnTo>
                  <a:pt x="73126" y="93903"/>
                </a:lnTo>
                <a:lnTo>
                  <a:pt x="70065" y="109054"/>
                </a:lnTo>
                <a:lnTo>
                  <a:pt x="70065" y="116852"/>
                </a:lnTo>
                <a:lnTo>
                  <a:pt x="0" y="116852"/>
                </a:lnTo>
                <a:lnTo>
                  <a:pt x="0" y="132435"/>
                </a:lnTo>
                <a:lnTo>
                  <a:pt x="70065" y="132435"/>
                </a:lnTo>
                <a:lnTo>
                  <a:pt x="70065" y="179171"/>
                </a:lnTo>
                <a:lnTo>
                  <a:pt x="0" y="179171"/>
                </a:lnTo>
                <a:lnTo>
                  <a:pt x="0" y="194754"/>
                </a:lnTo>
                <a:lnTo>
                  <a:pt x="70065" y="194754"/>
                </a:lnTo>
                <a:lnTo>
                  <a:pt x="70065" y="241490"/>
                </a:lnTo>
                <a:lnTo>
                  <a:pt x="0" y="241490"/>
                </a:lnTo>
                <a:lnTo>
                  <a:pt x="0" y="257073"/>
                </a:lnTo>
                <a:lnTo>
                  <a:pt x="70065" y="257073"/>
                </a:lnTo>
                <a:lnTo>
                  <a:pt x="70065" y="303822"/>
                </a:lnTo>
                <a:lnTo>
                  <a:pt x="0" y="303822"/>
                </a:lnTo>
                <a:lnTo>
                  <a:pt x="0" y="319392"/>
                </a:lnTo>
                <a:lnTo>
                  <a:pt x="70065" y="319392"/>
                </a:lnTo>
                <a:lnTo>
                  <a:pt x="70065" y="366141"/>
                </a:lnTo>
                <a:lnTo>
                  <a:pt x="0" y="366141"/>
                </a:lnTo>
                <a:lnTo>
                  <a:pt x="0" y="381723"/>
                </a:lnTo>
                <a:lnTo>
                  <a:pt x="70065" y="381723"/>
                </a:lnTo>
                <a:lnTo>
                  <a:pt x="70065" y="428459"/>
                </a:lnTo>
                <a:lnTo>
                  <a:pt x="0" y="428459"/>
                </a:lnTo>
                <a:lnTo>
                  <a:pt x="0" y="444042"/>
                </a:lnTo>
                <a:lnTo>
                  <a:pt x="70065" y="444042"/>
                </a:lnTo>
                <a:lnTo>
                  <a:pt x="70065" y="451827"/>
                </a:lnTo>
                <a:lnTo>
                  <a:pt x="73126" y="466979"/>
                </a:lnTo>
                <a:lnTo>
                  <a:pt x="81483" y="479361"/>
                </a:lnTo>
                <a:lnTo>
                  <a:pt x="93853" y="487718"/>
                </a:lnTo>
                <a:lnTo>
                  <a:pt x="109004" y="490778"/>
                </a:lnTo>
                <a:lnTo>
                  <a:pt x="116789" y="490778"/>
                </a:lnTo>
                <a:lnTo>
                  <a:pt x="116789" y="560895"/>
                </a:lnTo>
                <a:lnTo>
                  <a:pt x="132359" y="560895"/>
                </a:lnTo>
                <a:lnTo>
                  <a:pt x="132359" y="490778"/>
                </a:lnTo>
                <a:lnTo>
                  <a:pt x="179070" y="490778"/>
                </a:lnTo>
                <a:lnTo>
                  <a:pt x="179070" y="560895"/>
                </a:lnTo>
                <a:lnTo>
                  <a:pt x="194640" y="560895"/>
                </a:lnTo>
                <a:lnTo>
                  <a:pt x="194640" y="490778"/>
                </a:lnTo>
                <a:lnTo>
                  <a:pt x="241363" y="490778"/>
                </a:lnTo>
                <a:lnTo>
                  <a:pt x="241363" y="560895"/>
                </a:lnTo>
                <a:lnTo>
                  <a:pt x="256933" y="560895"/>
                </a:lnTo>
                <a:lnTo>
                  <a:pt x="256933" y="490778"/>
                </a:lnTo>
                <a:lnTo>
                  <a:pt x="303644" y="490778"/>
                </a:lnTo>
                <a:lnTo>
                  <a:pt x="303644" y="560895"/>
                </a:lnTo>
                <a:lnTo>
                  <a:pt x="319227" y="560895"/>
                </a:lnTo>
                <a:lnTo>
                  <a:pt x="319227" y="490778"/>
                </a:lnTo>
                <a:lnTo>
                  <a:pt x="365937" y="490778"/>
                </a:lnTo>
                <a:lnTo>
                  <a:pt x="365937" y="560895"/>
                </a:lnTo>
                <a:lnTo>
                  <a:pt x="381508" y="560895"/>
                </a:lnTo>
                <a:lnTo>
                  <a:pt x="381508" y="490778"/>
                </a:lnTo>
                <a:lnTo>
                  <a:pt x="428231" y="490778"/>
                </a:lnTo>
                <a:lnTo>
                  <a:pt x="428231" y="560895"/>
                </a:lnTo>
                <a:lnTo>
                  <a:pt x="443801" y="560895"/>
                </a:lnTo>
                <a:lnTo>
                  <a:pt x="443801" y="490778"/>
                </a:lnTo>
                <a:lnTo>
                  <a:pt x="451586" y="490778"/>
                </a:lnTo>
                <a:lnTo>
                  <a:pt x="487451" y="466979"/>
                </a:lnTo>
                <a:lnTo>
                  <a:pt x="490512" y="451827"/>
                </a:lnTo>
                <a:lnTo>
                  <a:pt x="490512" y="444042"/>
                </a:lnTo>
                <a:lnTo>
                  <a:pt x="560590" y="444042"/>
                </a:lnTo>
                <a:lnTo>
                  <a:pt x="560590" y="428459"/>
                </a:lnTo>
                <a:lnTo>
                  <a:pt x="490512" y="428459"/>
                </a:lnTo>
                <a:lnTo>
                  <a:pt x="490512" y="381723"/>
                </a:lnTo>
                <a:lnTo>
                  <a:pt x="560590" y="381723"/>
                </a:lnTo>
                <a:lnTo>
                  <a:pt x="560590" y="366141"/>
                </a:lnTo>
                <a:lnTo>
                  <a:pt x="490512" y="366141"/>
                </a:lnTo>
                <a:lnTo>
                  <a:pt x="490512" y="319392"/>
                </a:lnTo>
                <a:lnTo>
                  <a:pt x="560590" y="319392"/>
                </a:lnTo>
                <a:lnTo>
                  <a:pt x="560590" y="303822"/>
                </a:lnTo>
                <a:lnTo>
                  <a:pt x="490512" y="303822"/>
                </a:lnTo>
                <a:lnTo>
                  <a:pt x="490512" y="257073"/>
                </a:lnTo>
                <a:lnTo>
                  <a:pt x="560590" y="257073"/>
                </a:lnTo>
                <a:lnTo>
                  <a:pt x="560590" y="241490"/>
                </a:lnTo>
                <a:lnTo>
                  <a:pt x="490512" y="241490"/>
                </a:lnTo>
                <a:lnTo>
                  <a:pt x="490512" y="194754"/>
                </a:lnTo>
                <a:lnTo>
                  <a:pt x="560590" y="194754"/>
                </a:lnTo>
                <a:lnTo>
                  <a:pt x="560590" y="179171"/>
                </a:lnTo>
                <a:lnTo>
                  <a:pt x="490512" y="179171"/>
                </a:lnTo>
                <a:lnTo>
                  <a:pt x="490512" y="132435"/>
                </a:lnTo>
                <a:lnTo>
                  <a:pt x="560590" y="132435"/>
                </a:lnTo>
                <a:lnTo>
                  <a:pt x="560590" y="1168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6581393" y="2969209"/>
            <a:ext cx="127127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8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Lucida Sans"/>
                <a:cs typeface="Lucida Sans"/>
              </a:rPr>
              <a:t>Twin</a:t>
            </a:r>
            <a:endParaRPr sz="1800">
              <a:latin typeface="Lucida Sans"/>
              <a:cs typeface="Lucida Sans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838708" y="1822665"/>
            <a:ext cx="716280" cy="716915"/>
          </a:xfrm>
          <a:custGeom>
            <a:avLst/>
            <a:gdLst/>
            <a:ahLst/>
            <a:cxnLst/>
            <a:rect l="l" t="t" r="r" b="b"/>
            <a:pathLst>
              <a:path w="716279" h="716914">
                <a:moveTo>
                  <a:pt x="573913" y="221449"/>
                </a:moveTo>
                <a:lnTo>
                  <a:pt x="560578" y="208102"/>
                </a:lnTo>
                <a:lnTo>
                  <a:pt x="296887" y="471932"/>
                </a:lnTo>
                <a:lnTo>
                  <a:pt x="179171" y="354152"/>
                </a:lnTo>
                <a:lnTo>
                  <a:pt x="165836" y="367499"/>
                </a:lnTo>
                <a:lnTo>
                  <a:pt x="296887" y="498551"/>
                </a:lnTo>
                <a:lnTo>
                  <a:pt x="573913" y="221449"/>
                </a:lnTo>
                <a:close/>
              </a:path>
              <a:path w="716279" h="716914">
                <a:moveTo>
                  <a:pt x="715962" y="358292"/>
                </a:moveTo>
                <a:lnTo>
                  <a:pt x="712724" y="309549"/>
                </a:lnTo>
                <a:lnTo>
                  <a:pt x="703224" y="262953"/>
                </a:lnTo>
                <a:lnTo>
                  <a:pt x="697128" y="245376"/>
                </a:lnTo>
                <a:lnTo>
                  <a:pt x="697128" y="358051"/>
                </a:lnTo>
                <a:lnTo>
                  <a:pt x="693991" y="404266"/>
                </a:lnTo>
                <a:lnTo>
                  <a:pt x="684936" y="448424"/>
                </a:lnTo>
                <a:lnTo>
                  <a:pt x="670356" y="490296"/>
                </a:lnTo>
                <a:lnTo>
                  <a:pt x="650671" y="529475"/>
                </a:lnTo>
                <a:lnTo>
                  <a:pt x="626402" y="565429"/>
                </a:lnTo>
                <a:lnTo>
                  <a:pt x="597750" y="597992"/>
                </a:lnTo>
                <a:lnTo>
                  <a:pt x="565200" y="626668"/>
                </a:lnTo>
                <a:lnTo>
                  <a:pt x="528916" y="651167"/>
                </a:lnTo>
                <a:lnTo>
                  <a:pt x="489762" y="670814"/>
                </a:lnTo>
                <a:lnTo>
                  <a:pt x="447967" y="685342"/>
                </a:lnTo>
                <a:lnTo>
                  <a:pt x="404088" y="694359"/>
                </a:lnTo>
                <a:lnTo>
                  <a:pt x="358673" y="697458"/>
                </a:lnTo>
                <a:lnTo>
                  <a:pt x="312191" y="694359"/>
                </a:lnTo>
                <a:lnTo>
                  <a:pt x="267931" y="685342"/>
                </a:lnTo>
                <a:lnTo>
                  <a:pt x="226072" y="670814"/>
                </a:lnTo>
                <a:lnTo>
                  <a:pt x="186905" y="651167"/>
                </a:lnTo>
                <a:lnTo>
                  <a:pt x="150825" y="626808"/>
                </a:lnTo>
                <a:lnTo>
                  <a:pt x="118249" y="598131"/>
                </a:lnTo>
                <a:lnTo>
                  <a:pt x="89573" y="565556"/>
                </a:lnTo>
                <a:lnTo>
                  <a:pt x="65201" y="529475"/>
                </a:lnTo>
                <a:lnTo>
                  <a:pt x="45542" y="490296"/>
                </a:lnTo>
                <a:lnTo>
                  <a:pt x="30988" y="448424"/>
                </a:lnTo>
                <a:lnTo>
                  <a:pt x="21958" y="404266"/>
                </a:lnTo>
                <a:lnTo>
                  <a:pt x="18846" y="358292"/>
                </a:lnTo>
                <a:lnTo>
                  <a:pt x="21932" y="312178"/>
                </a:lnTo>
                <a:lnTo>
                  <a:pt x="30949" y="268020"/>
                </a:lnTo>
                <a:lnTo>
                  <a:pt x="45478" y="226161"/>
                </a:lnTo>
                <a:lnTo>
                  <a:pt x="65125" y="186982"/>
                </a:lnTo>
                <a:lnTo>
                  <a:pt x="89484" y="150888"/>
                </a:lnTo>
                <a:lnTo>
                  <a:pt x="118135" y="118300"/>
                </a:lnTo>
                <a:lnTo>
                  <a:pt x="150698" y="89611"/>
                </a:lnTo>
                <a:lnTo>
                  <a:pt x="186753" y="65227"/>
                </a:lnTo>
                <a:lnTo>
                  <a:pt x="225894" y="45554"/>
                </a:lnTo>
                <a:lnTo>
                  <a:pt x="267741" y="31000"/>
                </a:lnTo>
                <a:lnTo>
                  <a:pt x="311861" y="21958"/>
                </a:lnTo>
                <a:lnTo>
                  <a:pt x="357873" y="18846"/>
                </a:lnTo>
                <a:lnTo>
                  <a:pt x="404456" y="21958"/>
                </a:lnTo>
                <a:lnTo>
                  <a:pt x="404075" y="21958"/>
                </a:lnTo>
                <a:lnTo>
                  <a:pt x="448386" y="31000"/>
                </a:lnTo>
                <a:lnTo>
                  <a:pt x="448246" y="31000"/>
                </a:lnTo>
                <a:lnTo>
                  <a:pt x="490093" y="45554"/>
                </a:lnTo>
                <a:lnTo>
                  <a:pt x="529069" y="65100"/>
                </a:lnTo>
                <a:lnTo>
                  <a:pt x="565137" y="89458"/>
                </a:lnTo>
                <a:lnTo>
                  <a:pt x="597712" y="118135"/>
                </a:lnTo>
                <a:lnTo>
                  <a:pt x="626389" y="150710"/>
                </a:lnTo>
                <a:lnTo>
                  <a:pt x="650760" y="186791"/>
                </a:lnTo>
                <a:lnTo>
                  <a:pt x="670433" y="225971"/>
                </a:lnTo>
                <a:lnTo>
                  <a:pt x="684974" y="267843"/>
                </a:lnTo>
                <a:lnTo>
                  <a:pt x="694016" y="312000"/>
                </a:lnTo>
                <a:lnTo>
                  <a:pt x="697128" y="358051"/>
                </a:lnTo>
                <a:lnTo>
                  <a:pt x="697128" y="245376"/>
                </a:lnTo>
                <a:lnTo>
                  <a:pt x="667194" y="177431"/>
                </a:lnTo>
                <a:lnTo>
                  <a:pt x="641515" y="139344"/>
                </a:lnTo>
                <a:lnTo>
                  <a:pt x="611289" y="104952"/>
                </a:lnTo>
                <a:lnTo>
                  <a:pt x="576948" y="74676"/>
                </a:lnTo>
                <a:lnTo>
                  <a:pt x="538924" y="48945"/>
                </a:lnTo>
                <a:lnTo>
                  <a:pt x="497624" y="28181"/>
                </a:lnTo>
                <a:lnTo>
                  <a:pt x="470789" y="18846"/>
                </a:lnTo>
                <a:lnTo>
                  <a:pt x="453491" y="12827"/>
                </a:lnTo>
                <a:lnTo>
                  <a:pt x="406946" y="3289"/>
                </a:lnTo>
                <a:lnTo>
                  <a:pt x="358419" y="0"/>
                </a:lnTo>
                <a:lnTo>
                  <a:pt x="358101" y="0"/>
                </a:lnTo>
                <a:lnTo>
                  <a:pt x="308991" y="3289"/>
                </a:lnTo>
                <a:lnTo>
                  <a:pt x="309359" y="3289"/>
                </a:lnTo>
                <a:lnTo>
                  <a:pt x="262623" y="12827"/>
                </a:lnTo>
                <a:lnTo>
                  <a:pt x="262750" y="12827"/>
                </a:lnTo>
                <a:lnTo>
                  <a:pt x="218579" y="28181"/>
                </a:lnTo>
                <a:lnTo>
                  <a:pt x="177253" y="48945"/>
                </a:lnTo>
                <a:lnTo>
                  <a:pt x="139204" y="74676"/>
                </a:lnTo>
                <a:lnTo>
                  <a:pt x="104952" y="104825"/>
                </a:lnTo>
                <a:lnTo>
                  <a:pt x="74676" y="139217"/>
                </a:lnTo>
                <a:lnTo>
                  <a:pt x="48945" y="177292"/>
                </a:lnTo>
                <a:lnTo>
                  <a:pt x="28143" y="218770"/>
                </a:lnTo>
                <a:lnTo>
                  <a:pt x="12801" y="262953"/>
                </a:lnTo>
                <a:lnTo>
                  <a:pt x="3289" y="309549"/>
                </a:lnTo>
                <a:lnTo>
                  <a:pt x="0" y="358051"/>
                </a:lnTo>
                <a:lnTo>
                  <a:pt x="3276" y="406654"/>
                </a:lnTo>
                <a:lnTo>
                  <a:pt x="12788" y="453263"/>
                </a:lnTo>
                <a:lnTo>
                  <a:pt x="28117" y="497471"/>
                </a:lnTo>
                <a:lnTo>
                  <a:pt x="48856" y="538835"/>
                </a:lnTo>
                <a:lnTo>
                  <a:pt x="74561" y="576935"/>
                </a:lnTo>
                <a:lnTo>
                  <a:pt x="104800" y="611339"/>
                </a:lnTo>
                <a:lnTo>
                  <a:pt x="139344" y="641756"/>
                </a:lnTo>
                <a:lnTo>
                  <a:pt x="177419" y="667473"/>
                </a:lnTo>
                <a:lnTo>
                  <a:pt x="218757" y="688213"/>
                </a:lnTo>
                <a:lnTo>
                  <a:pt x="262940" y="703567"/>
                </a:lnTo>
                <a:lnTo>
                  <a:pt x="309397" y="713079"/>
                </a:lnTo>
                <a:lnTo>
                  <a:pt x="309613" y="713079"/>
                </a:lnTo>
                <a:lnTo>
                  <a:pt x="357873" y="716343"/>
                </a:lnTo>
                <a:lnTo>
                  <a:pt x="406438" y="713079"/>
                </a:lnTo>
                <a:lnTo>
                  <a:pt x="453034" y="703567"/>
                </a:lnTo>
                <a:lnTo>
                  <a:pt x="470471" y="697496"/>
                </a:lnTo>
                <a:lnTo>
                  <a:pt x="497205" y="688213"/>
                </a:lnTo>
                <a:lnTo>
                  <a:pt x="538556" y="667473"/>
                </a:lnTo>
                <a:lnTo>
                  <a:pt x="576630" y="641756"/>
                </a:lnTo>
                <a:lnTo>
                  <a:pt x="611022" y="611492"/>
                </a:lnTo>
                <a:lnTo>
                  <a:pt x="641286" y="577113"/>
                </a:lnTo>
                <a:lnTo>
                  <a:pt x="667016" y="539026"/>
                </a:lnTo>
                <a:lnTo>
                  <a:pt x="687781" y="497687"/>
                </a:lnTo>
                <a:lnTo>
                  <a:pt x="703135" y="453491"/>
                </a:lnTo>
                <a:lnTo>
                  <a:pt x="712673" y="406882"/>
                </a:lnTo>
                <a:lnTo>
                  <a:pt x="715962" y="358292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66420" y="3948683"/>
            <a:ext cx="484505" cy="372745"/>
          </a:xfrm>
          <a:custGeom>
            <a:avLst/>
            <a:gdLst/>
            <a:ahLst/>
            <a:cxnLst/>
            <a:rect l="l" t="t" r="r" b="b"/>
            <a:pathLst>
              <a:path w="484505" h="372745">
                <a:moveTo>
                  <a:pt x="141897" y="158381"/>
                </a:moveTo>
                <a:lnTo>
                  <a:pt x="140716" y="152273"/>
                </a:lnTo>
                <a:lnTo>
                  <a:pt x="140677" y="152107"/>
                </a:lnTo>
                <a:lnTo>
                  <a:pt x="137020" y="146570"/>
                </a:lnTo>
                <a:lnTo>
                  <a:pt x="131267" y="140779"/>
                </a:lnTo>
                <a:lnTo>
                  <a:pt x="131267" y="156629"/>
                </a:lnTo>
                <a:lnTo>
                  <a:pt x="131267" y="160108"/>
                </a:lnTo>
                <a:lnTo>
                  <a:pt x="129095" y="162293"/>
                </a:lnTo>
                <a:lnTo>
                  <a:pt x="126911" y="164426"/>
                </a:lnTo>
                <a:lnTo>
                  <a:pt x="123431" y="164426"/>
                </a:lnTo>
                <a:lnTo>
                  <a:pt x="121259" y="162293"/>
                </a:lnTo>
                <a:lnTo>
                  <a:pt x="119075" y="160108"/>
                </a:lnTo>
                <a:lnTo>
                  <a:pt x="119075" y="156629"/>
                </a:lnTo>
                <a:lnTo>
                  <a:pt x="123431" y="152273"/>
                </a:lnTo>
                <a:lnTo>
                  <a:pt x="126961" y="152273"/>
                </a:lnTo>
                <a:lnTo>
                  <a:pt x="129133" y="154457"/>
                </a:lnTo>
                <a:lnTo>
                  <a:pt x="131267" y="156629"/>
                </a:lnTo>
                <a:lnTo>
                  <a:pt x="131267" y="140779"/>
                </a:lnTo>
                <a:lnTo>
                  <a:pt x="131038" y="140538"/>
                </a:lnTo>
                <a:lnTo>
                  <a:pt x="121399" y="139979"/>
                </a:lnTo>
                <a:lnTo>
                  <a:pt x="114769" y="145313"/>
                </a:lnTo>
                <a:lnTo>
                  <a:pt x="110515" y="150393"/>
                </a:lnTo>
                <a:lnTo>
                  <a:pt x="109245" y="154457"/>
                </a:lnTo>
                <a:lnTo>
                  <a:pt x="108610" y="156629"/>
                </a:lnTo>
                <a:lnTo>
                  <a:pt x="109054" y="162293"/>
                </a:lnTo>
                <a:lnTo>
                  <a:pt x="109105" y="162890"/>
                </a:lnTo>
                <a:lnTo>
                  <a:pt x="112128" y="168783"/>
                </a:lnTo>
                <a:lnTo>
                  <a:pt x="117208" y="173037"/>
                </a:lnTo>
                <a:lnTo>
                  <a:pt x="123317" y="174955"/>
                </a:lnTo>
                <a:lnTo>
                  <a:pt x="129692" y="174447"/>
                </a:lnTo>
                <a:lnTo>
                  <a:pt x="140703" y="164426"/>
                </a:lnTo>
                <a:lnTo>
                  <a:pt x="141897" y="158381"/>
                </a:lnTo>
                <a:close/>
              </a:path>
              <a:path w="484505" h="372745">
                <a:moveTo>
                  <a:pt x="280835" y="37223"/>
                </a:moveTo>
                <a:lnTo>
                  <a:pt x="280619" y="36068"/>
                </a:lnTo>
                <a:lnTo>
                  <a:pt x="279501" y="30543"/>
                </a:lnTo>
                <a:lnTo>
                  <a:pt x="275196" y="26238"/>
                </a:lnTo>
                <a:lnTo>
                  <a:pt x="269722" y="25146"/>
                </a:lnTo>
                <a:lnTo>
                  <a:pt x="269722" y="37223"/>
                </a:lnTo>
                <a:lnTo>
                  <a:pt x="269722" y="40335"/>
                </a:lnTo>
                <a:lnTo>
                  <a:pt x="268478" y="41541"/>
                </a:lnTo>
                <a:lnTo>
                  <a:pt x="265417" y="41541"/>
                </a:lnTo>
                <a:lnTo>
                  <a:pt x="264160" y="40335"/>
                </a:lnTo>
                <a:lnTo>
                  <a:pt x="264160" y="37223"/>
                </a:lnTo>
                <a:lnTo>
                  <a:pt x="265328" y="36068"/>
                </a:lnTo>
                <a:lnTo>
                  <a:pt x="268566" y="36068"/>
                </a:lnTo>
                <a:lnTo>
                  <a:pt x="269722" y="37223"/>
                </a:lnTo>
                <a:lnTo>
                  <a:pt x="269722" y="25146"/>
                </a:lnTo>
                <a:lnTo>
                  <a:pt x="262166" y="23634"/>
                </a:lnTo>
                <a:lnTo>
                  <a:pt x="254850" y="28511"/>
                </a:lnTo>
                <a:lnTo>
                  <a:pt x="253085" y="37223"/>
                </a:lnTo>
                <a:lnTo>
                  <a:pt x="251841" y="43573"/>
                </a:lnTo>
                <a:lnTo>
                  <a:pt x="256705" y="50901"/>
                </a:lnTo>
                <a:lnTo>
                  <a:pt x="271767" y="53924"/>
                </a:lnTo>
                <a:lnTo>
                  <a:pt x="279082" y="49009"/>
                </a:lnTo>
                <a:lnTo>
                  <a:pt x="280606" y="41541"/>
                </a:lnTo>
                <a:lnTo>
                  <a:pt x="280822" y="40335"/>
                </a:lnTo>
                <a:lnTo>
                  <a:pt x="280835" y="37223"/>
                </a:lnTo>
                <a:close/>
              </a:path>
              <a:path w="484505" h="372745">
                <a:moveTo>
                  <a:pt x="484035" y="190385"/>
                </a:moveTo>
                <a:lnTo>
                  <a:pt x="479983" y="129463"/>
                </a:lnTo>
                <a:lnTo>
                  <a:pt x="460375" y="120142"/>
                </a:lnTo>
                <a:lnTo>
                  <a:pt x="416648" y="111239"/>
                </a:lnTo>
                <a:lnTo>
                  <a:pt x="414845" y="110820"/>
                </a:lnTo>
                <a:lnTo>
                  <a:pt x="412940" y="111417"/>
                </a:lnTo>
                <a:lnTo>
                  <a:pt x="411645" y="112763"/>
                </a:lnTo>
                <a:lnTo>
                  <a:pt x="404228" y="120142"/>
                </a:lnTo>
                <a:lnTo>
                  <a:pt x="396214" y="112217"/>
                </a:lnTo>
                <a:lnTo>
                  <a:pt x="396214" y="127787"/>
                </a:lnTo>
                <a:lnTo>
                  <a:pt x="372579" y="151434"/>
                </a:lnTo>
                <a:lnTo>
                  <a:pt x="295503" y="75577"/>
                </a:lnTo>
                <a:lnTo>
                  <a:pt x="295262" y="75349"/>
                </a:lnTo>
                <a:lnTo>
                  <a:pt x="289941" y="70104"/>
                </a:lnTo>
                <a:lnTo>
                  <a:pt x="305943" y="38506"/>
                </a:lnTo>
                <a:lnTo>
                  <a:pt x="396214" y="127787"/>
                </a:lnTo>
                <a:lnTo>
                  <a:pt x="396214" y="112217"/>
                </a:lnTo>
                <a:lnTo>
                  <a:pt x="321716" y="38430"/>
                </a:lnTo>
                <a:lnTo>
                  <a:pt x="296062" y="13017"/>
                </a:lnTo>
                <a:lnTo>
                  <a:pt x="294525" y="11836"/>
                </a:lnTo>
                <a:lnTo>
                  <a:pt x="294525" y="35140"/>
                </a:lnTo>
                <a:lnTo>
                  <a:pt x="293776" y="46177"/>
                </a:lnTo>
                <a:lnTo>
                  <a:pt x="289013" y="55714"/>
                </a:lnTo>
                <a:lnTo>
                  <a:pt x="281000" y="62776"/>
                </a:lnTo>
                <a:lnTo>
                  <a:pt x="270573" y="66344"/>
                </a:lnTo>
                <a:lnTo>
                  <a:pt x="268160" y="66675"/>
                </a:lnTo>
                <a:lnTo>
                  <a:pt x="265747" y="66675"/>
                </a:lnTo>
                <a:lnTo>
                  <a:pt x="263334" y="66344"/>
                </a:lnTo>
                <a:lnTo>
                  <a:pt x="254546" y="63677"/>
                </a:lnTo>
                <a:lnTo>
                  <a:pt x="247294" y="58458"/>
                </a:lnTo>
                <a:lnTo>
                  <a:pt x="243738" y="53530"/>
                </a:lnTo>
                <a:lnTo>
                  <a:pt x="243738" y="69964"/>
                </a:lnTo>
                <a:lnTo>
                  <a:pt x="145529" y="187566"/>
                </a:lnTo>
                <a:lnTo>
                  <a:pt x="120129" y="200126"/>
                </a:lnTo>
                <a:lnTo>
                  <a:pt x="112814" y="199732"/>
                </a:lnTo>
                <a:lnTo>
                  <a:pt x="83426" y="164973"/>
                </a:lnTo>
                <a:lnTo>
                  <a:pt x="85877" y="152400"/>
                </a:lnTo>
                <a:lnTo>
                  <a:pt x="85991" y="151752"/>
                </a:lnTo>
                <a:lnTo>
                  <a:pt x="129095" y="111925"/>
                </a:lnTo>
                <a:lnTo>
                  <a:pt x="228257" y="33845"/>
                </a:lnTo>
                <a:lnTo>
                  <a:pt x="228358" y="44221"/>
                </a:lnTo>
                <a:lnTo>
                  <a:pt x="231076" y="54025"/>
                </a:lnTo>
                <a:lnTo>
                  <a:pt x="236270" y="62776"/>
                </a:lnTo>
                <a:lnTo>
                  <a:pt x="243738" y="69964"/>
                </a:lnTo>
                <a:lnTo>
                  <a:pt x="243738" y="53530"/>
                </a:lnTo>
                <a:lnTo>
                  <a:pt x="242062" y="51193"/>
                </a:lnTo>
                <a:lnTo>
                  <a:pt x="239382" y="42418"/>
                </a:lnTo>
                <a:lnTo>
                  <a:pt x="239877" y="35140"/>
                </a:lnTo>
                <a:lnTo>
                  <a:pt x="239966" y="33845"/>
                </a:lnTo>
                <a:lnTo>
                  <a:pt x="240131" y="31394"/>
                </a:lnTo>
                <a:lnTo>
                  <a:pt x="244894" y="21844"/>
                </a:lnTo>
                <a:lnTo>
                  <a:pt x="252882" y="14782"/>
                </a:lnTo>
                <a:lnTo>
                  <a:pt x="263334" y="11214"/>
                </a:lnTo>
                <a:lnTo>
                  <a:pt x="274345" y="11950"/>
                </a:lnTo>
                <a:lnTo>
                  <a:pt x="283883" y="16713"/>
                </a:lnTo>
                <a:lnTo>
                  <a:pt x="290957" y="24701"/>
                </a:lnTo>
                <a:lnTo>
                  <a:pt x="294525" y="35140"/>
                </a:lnTo>
                <a:lnTo>
                  <a:pt x="294525" y="11836"/>
                </a:lnTo>
                <a:lnTo>
                  <a:pt x="293738" y="11214"/>
                </a:lnTo>
                <a:lnTo>
                  <a:pt x="284467" y="3987"/>
                </a:lnTo>
                <a:lnTo>
                  <a:pt x="270802" y="0"/>
                </a:lnTo>
                <a:lnTo>
                  <a:pt x="256616" y="1219"/>
                </a:lnTo>
                <a:lnTo>
                  <a:pt x="243459" y="7785"/>
                </a:lnTo>
                <a:lnTo>
                  <a:pt x="126161" y="100101"/>
                </a:lnTo>
                <a:lnTo>
                  <a:pt x="121666" y="100101"/>
                </a:lnTo>
                <a:lnTo>
                  <a:pt x="83413" y="107886"/>
                </a:lnTo>
                <a:lnTo>
                  <a:pt x="51536" y="129463"/>
                </a:lnTo>
                <a:lnTo>
                  <a:pt x="30137" y="161175"/>
                </a:lnTo>
                <a:lnTo>
                  <a:pt x="22326" y="199732"/>
                </a:lnTo>
                <a:lnTo>
                  <a:pt x="22250" y="317538"/>
                </a:lnTo>
                <a:lnTo>
                  <a:pt x="13322" y="321081"/>
                </a:lnTo>
                <a:lnTo>
                  <a:pt x="6273" y="327228"/>
                </a:lnTo>
                <a:lnTo>
                  <a:pt x="1663" y="335343"/>
                </a:lnTo>
                <a:lnTo>
                  <a:pt x="0" y="344805"/>
                </a:lnTo>
                <a:lnTo>
                  <a:pt x="0" y="372630"/>
                </a:lnTo>
                <a:lnTo>
                  <a:pt x="244703" y="372630"/>
                </a:lnTo>
                <a:lnTo>
                  <a:pt x="244703" y="361492"/>
                </a:lnTo>
                <a:lnTo>
                  <a:pt x="244703" y="344805"/>
                </a:lnTo>
                <a:lnTo>
                  <a:pt x="243065" y="335622"/>
                </a:lnTo>
                <a:lnTo>
                  <a:pt x="243014" y="335343"/>
                </a:lnTo>
                <a:lnTo>
                  <a:pt x="238861" y="328117"/>
                </a:lnTo>
                <a:lnTo>
                  <a:pt x="238353" y="327228"/>
                </a:lnTo>
                <a:lnTo>
                  <a:pt x="233591" y="323113"/>
                </a:lnTo>
                <a:lnTo>
                  <a:pt x="233591" y="335622"/>
                </a:lnTo>
                <a:lnTo>
                  <a:pt x="233591" y="361492"/>
                </a:lnTo>
                <a:lnTo>
                  <a:pt x="11125" y="361492"/>
                </a:lnTo>
                <a:lnTo>
                  <a:pt x="11125" y="335622"/>
                </a:lnTo>
                <a:lnTo>
                  <a:pt x="18592" y="328117"/>
                </a:lnTo>
                <a:lnTo>
                  <a:pt x="226123" y="328117"/>
                </a:lnTo>
                <a:lnTo>
                  <a:pt x="233591" y="335622"/>
                </a:lnTo>
                <a:lnTo>
                  <a:pt x="233591" y="323113"/>
                </a:lnTo>
                <a:lnTo>
                  <a:pt x="231254" y="321081"/>
                </a:lnTo>
                <a:lnTo>
                  <a:pt x="222135" y="317538"/>
                </a:lnTo>
                <a:lnTo>
                  <a:pt x="222135" y="316979"/>
                </a:lnTo>
                <a:lnTo>
                  <a:pt x="222351" y="240563"/>
                </a:lnTo>
                <a:lnTo>
                  <a:pt x="222262" y="197827"/>
                </a:lnTo>
                <a:lnTo>
                  <a:pt x="221056" y="183540"/>
                </a:lnTo>
                <a:lnTo>
                  <a:pt x="216941" y="167576"/>
                </a:lnTo>
                <a:lnTo>
                  <a:pt x="211226" y="154724"/>
                </a:lnTo>
                <a:lnTo>
                  <a:pt x="211226" y="240563"/>
                </a:lnTo>
                <a:lnTo>
                  <a:pt x="211010" y="316979"/>
                </a:lnTo>
                <a:lnTo>
                  <a:pt x="33375" y="316979"/>
                </a:lnTo>
                <a:lnTo>
                  <a:pt x="33451" y="199732"/>
                </a:lnTo>
                <a:lnTo>
                  <a:pt x="55626" y="141338"/>
                </a:lnTo>
                <a:lnTo>
                  <a:pt x="111188" y="111925"/>
                </a:lnTo>
                <a:lnTo>
                  <a:pt x="88900" y="129463"/>
                </a:lnTo>
                <a:lnTo>
                  <a:pt x="77406" y="143814"/>
                </a:lnTo>
                <a:lnTo>
                  <a:pt x="72491" y="160883"/>
                </a:lnTo>
                <a:lnTo>
                  <a:pt x="74295" y="178206"/>
                </a:lnTo>
                <a:lnTo>
                  <a:pt x="74333" y="178536"/>
                </a:lnTo>
                <a:lnTo>
                  <a:pt x="82994" y="194500"/>
                </a:lnTo>
                <a:lnTo>
                  <a:pt x="83096" y="194703"/>
                </a:lnTo>
                <a:lnTo>
                  <a:pt x="90436" y="201714"/>
                </a:lnTo>
                <a:lnTo>
                  <a:pt x="99009" y="206908"/>
                </a:lnTo>
                <a:lnTo>
                  <a:pt x="108508" y="210146"/>
                </a:lnTo>
                <a:lnTo>
                  <a:pt x="118605" y="211251"/>
                </a:lnTo>
                <a:lnTo>
                  <a:pt x="120332" y="211251"/>
                </a:lnTo>
                <a:lnTo>
                  <a:pt x="193725" y="147218"/>
                </a:lnTo>
                <a:lnTo>
                  <a:pt x="201295" y="159245"/>
                </a:lnTo>
                <a:lnTo>
                  <a:pt x="211048" y="196545"/>
                </a:lnTo>
                <a:lnTo>
                  <a:pt x="211226" y="240563"/>
                </a:lnTo>
                <a:lnTo>
                  <a:pt x="211226" y="154724"/>
                </a:lnTo>
                <a:lnTo>
                  <a:pt x="210197" y="152400"/>
                </a:lnTo>
                <a:lnTo>
                  <a:pt x="206768" y="147218"/>
                </a:lnTo>
                <a:lnTo>
                  <a:pt x="201002" y="138506"/>
                </a:lnTo>
                <a:lnTo>
                  <a:pt x="253746" y="75349"/>
                </a:lnTo>
                <a:lnTo>
                  <a:pt x="260515" y="77203"/>
                </a:lnTo>
                <a:lnTo>
                  <a:pt x="261251" y="77203"/>
                </a:lnTo>
                <a:lnTo>
                  <a:pt x="266661" y="77724"/>
                </a:lnTo>
                <a:lnTo>
                  <a:pt x="273202" y="77203"/>
                </a:lnTo>
                <a:lnTo>
                  <a:pt x="279603" y="75577"/>
                </a:lnTo>
                <a:lnTo>
                  <a:pt x="364883" y="159512"/>
                </a:lnTo>
                <a:lnTo>
                  <a:pt x="356819" y="167576"/>
                </a:lnTo>
                <a:lnTo>
                  <a:pt x="355473" y="168871"/>
                </a:lnTo>
                <a:lnTo>
                  <a:pt x="354914" y="170776"/>
                </a:lnTo>
                <a:lnTo>
                  <a:pt x="355219" y="172250"/>
                </a:lnTo>
                <a:lnTo>
                  <a:pt x="366636" y="232029"/>
                </a:lnTo>
                <a:lnTo>
                  <a:pt x="367106" y="234530"/>
                </a:lnTo>
                <a:lnTo>
                  <a:pt x="369239" y="236385"/>
                </a:lnTo>
                <a:lnTo>
                  <a:pt x="371741" y="236524"/>
                </a:lnTo>
                <a:lnTo>
                  <a:pt x="432130" y="240563"/>
                </a:lnTo>
                <a:lnTo>
                  <a:pt x="434162" y="240563"/>
                </a:lnTo>
                <a:lnTo>
                  <a:pt x="436765" y="238150"/>
                </a:lnTo>
                <a:lnTo>
                  <a:pt x="436867" y="234530"/>
                </a:lnTo>
                <a:lnTo>
                  <a:pt x="436943" y="232029"/>
                </a:lnTo>
                <a:lnTo>
                  <a:pt x="434543" y="229438"/>
                </a:lnTo>
                <a:lnTo>
                  <a:pt x="432879" y="229438"/>
                </a:lnTo>
                <a:lnTo>
                  <a:pt x="376745" y="225729"/>
                </a:lnTo>
                <a:lnTo>
                  <a:pt x="366737" y="173367"/>
                </a:lnTo>
                <a:lnTo>
                  <a:pt x="388658" y="151434"/>
                </a:lnTo>
                <a:lnTo>
                  <a:pt x="417347" y="122732"/>
                </a:lnTo>
                <a:lnTo>
                  <a:pt x="469061" y="133261"/>
                </a:lnTo>
                <a:lnTo>
                  <a:pt x="472592" y="185966"/>
                </a:lnTo>
                <a:lnTo>
                  <a:pt x="472859" y="189839"/>
                </a:lnTo>
                <a:lnTo>
                  <a:pt x="472960" y="191084"/>
                </a:lnTo>
                <a:lnTo>
                  <a:pt x="475602" y="193408"/>
                </a:lnTo>
                <a:lnTo>
                  <a:pt x="481723" y="193027"/>
                </a:lnTo>
                <a:lnTo>
                  <a:pt x="484035" y="190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9" name="object 69"/>
          <p:cNvGrpSpPr/>
          <p:nvPr/>
        </p:nvGrpSpPr>
        <p:grpSpPr>
          <a:xfrm>
            <a:off x="566384" y="2349843"/>
            <a:ext cx="489584" cy="250825"/>
            <a:chOff x="566384" y="2349843"/>
            <a:chExt cx="489584" cy="250825"/>
          </a:xfrm>
        </p:grpSpPr>
        <p:sp>
          <p:nvSpPr>
            <p:cNvPr id="70" name="object 70"/>
            <p:cNvSpPr/>
            <p:nvPr/>
          </p:nvSpPr>
          <p:spPr>
            <a:xfrm>
              <a:off x="566381" y="2349855"/>
              <a:ext cx="489584" cy="250825"/>
            </a:xfrm>
            <a:custGeom>
              <a:avLst/>
              <a:gdLst/>
              <a:ahLst/>
              <a:cxnLst/>
              <a:rect l="l" t="t" r="r" b="b"/>
              <a:pathLst>
                <a:path w="489584" h="250825">
                  <a:moveTo>
                    <a:pt x="318122" y="189230"/>
                  </a:moveTo>
                  <a:lnTo>
                    <a:pt x="171399" y="189230"/>
                  </a:lnTo>
                  <a:lnTo>
                    <a:pt x="172085" y="192849"/>
                  </a:lnTo>
                  <a:lnTo>
                    <a:pt x="172466" y="200266"/>
                  </a:lnTo>
                  <a:lnTo>
                    <a:pt x="317055" y="200367"/>
                  </a:lnTo>
                  <a:lnTo>
                    <a:pt x="317423" y="192849"/>
                  </a:lnTo>
                  <a:lnTo>
                    <a:pt x="318122" y="189230"/>
                  </a:lnTo>
                  <a:close/>
                </a:path>
                <a:path w="489584" h="250825">
                  <a:moveTo>
                    <a:pt x="428269" y="200266"/>
                  </a:moveTo>
                  <a:lnTo>
                    <a:pt x="424319" y="180797"/>
                  </a:lnTo>
                  <a:lnTo>
                    <a:pt x="417156" y="170180"/>
                  </a:lnTo>
                  <a:lnTo>
                    <a:pt x="417156" y="200266"/>
                  </a:lnTo>
                  <a:lnTo>
                    <a:pt x="414096" y="215430"/>
                  </a:lnTo>
                  <a:lnTo>
                    <a:pt x="405752" y="227812"/>
                  </a:lnTo>
                  <a:lnTo>
                    <a:pt x="393369" y="236156"/>
                  </a:lnTo>
                  <a:lnTo>
                    <a:pt x="378218" y="239217"/>
                  </a:lnTo>
                  <a:lnTo>
                    <a:pt x="363067" y="236156"/>
                  </a:lnTo>
                  <a:lnTo>
                    <a:pt x="350697" y="227812"/>
                  </a:lnTo>
                  <a:lnTo>
                    <a:pt x="342353" y="215430"/>
                  </a:lnTo>
                  <a:lnTo>
                    <a:pt x="339293" y="200266"/>
                  </a:lnTo>
                  <a:lnTo>
                    <a:pt x="342353" y="185102"/>
                  </a:lnTo>
                  <a:lnTo>
                    <a:pt x="350697" y="172732"/>
                  </a:lnTo>
                  <a:lnTo>
                    <a:pt x="363067" y="164376"/>
                  </a:lnTo>
                  <a:lnTo>
                    <a:pt x="378218" y="161315"/>
                  </a:lnTo>
                  <a:lnTo>
                    <a:pt x="393369" y="164376"/>
                  </a:lnTo>
                  <a:lnTo>
                    <a:pt x="405752" y="172732"/>
                  </a:lnTo>
                  <a:lnTo>
                    <a:pt x="414096" y="185102"/>
                  </a:lnTo>
                  <a:lnTo>
                    <a:pt x="417156" y="200266"/>
                  </a:lnTo>
                  <a:lnTo>
                    <a:pt x="417156" y="170180"/>
                  </a:lnTo>
                  <a:lnTo>
                    <a:pt x="413588" y="164884"/>
                  </a:lnTo>
                  <a:lnTo>
                    <a:pt x="408305" y="161315"/>
                  </a:lnTo>
                  <a:lnTo>
                    <a:pt x="397687" y="154152"/>
                  </a:lnTo>
                  <a:lnTo>
                    <a:pt x="378218" y="150190"/>
                  </a:lnTo>
                  <a:lnTo>
                    <a:pt x="358698" y="154152"/>
                  </a:lnTo>
                  <a:lnTo>
                    <a:pt x="342811" y="164884"/>
                  </a:lnTo>
                  <a:lnTo>
                    <a:pt x="332092" y="180797"/>
                  </a:lnTo>
                  <a:lnTo>
                    <a:pt x="328168" y="200266"/>
                  </a:lnTo>
                  <a:lnTo>
                    <a:pt x="332092" y="219760"/>
                  </a:lnTo>
                  <a:lnTo>
                    <a:pt x="342823" y="235673"/>
                  </a:lnTo>
                  <a:lnTo>
                    <a:pt x="358724" y="246418"/>
                  </a:lnTo>
                  <a:lnTo>
                    <a:pt x="378218" y="250355"/>
                  </a:lnTo>
                  <a:lnTo>
                    <a:pt x="397700" y="246418"/>
                  </a:lnTo>
                  <a:lnTo>
                    <a:pt x="408343" y="239217"/>
                  </a:lnTo>
                  <a:lnTo>
                    <a:pt x="413600" y="235673"/>
                  </a:lnTo>
                  <a:lnTo>
                    <a:pt x="424332" y="219760"/>
                  </a:lnTo>
                  <a:lnTo>
                    <a:pt x="428269" y="200266"/>
                  </a:lnTo>
                  <a:close/>
                </a:path>
                <a:path w="489584" h="250825">
                  <a:moveTo>
                    <a:pt x="489445" y="144716"/>
                  </a:moveTo>
                  <a:lnTo>
                    <a:pt x="485038" y="123050"/>
                  </a:lnTo>
                  <a:lnTo>
                    <a:pt x="473113" y="105359"/>
                  </a:lnTo>
                  <a:lnTo>
                    <a:pt x="465353" y="100114"/>
                  </a:lnTo>
                  <a:lnTo>
                    <a:pt x="455434" y="93408"/>
                  </a:lnTo>
                  <a:lnTo>
                    <a:pt x="434695" y="89166"/>
                  </a:lnTo>
                  <a:lnTo>
                    <a:pt x="433793" y="88976"/>
                  </a:lnTo>
                  <a:lnTo>
                    <a:pt x="387680" y="88976"/>
                  </a:lnTo>
                  <a:lnTo>
                    <a:pt x="381787" y="89166"/>
                  </a:lnTo>
                  <a:lnTo>
                    <a:pt x="381355" y="88976"/>
                  </a:lnTo>
                  <a:lnTo>
                    <a:pt x="376085" y="86753"/>
                  </a:lnTo>
                  <a:lnTo>
                    <a:pt x="372097" y="82346"/>
                  </a:lnTo>
                  <a:lnTo>
                    <a:pt x="362978" y="73304"/>
                  </a:lnTo>
                  <a:lnTo>
                    <a:pt x="362978" y="88976"/>
                  </a:lnTo>
                  <a:lnTo>
                    <a:pt x="183565" y="88976"/>
                  </a:lnTo>
                  <a:lnTo>
                    <a:pt x="183565" y="11125"/>
                  </a:lnTo>
                  <a:lnTo>
                    <a:pt x="270332" y="11125"/>
                  </a:lnTo>
                  <a:lnTo>
                    <a:pt x="277507" y="11709"/>
                  </a:lnTo>
                  <a:lnTo>
                    <a:pt x="277101" y="11709"/>
                  </a:lnTo>
                  <a:lnTo>
                    <a:pt x="283349" y="13538"/>
                  </a:lnTo>
                  <a:lnTo>
                    <a:pt x="289102" y="16548"/>
                  </a:lnTo>
                  <a:lnTo>
                    <a:pt x="294195" y="20675"/>
                  </a:lnTo>
                  <a:lnTo>
                    <a:pt x="362978" y="88976"/>
                  </a:lnTo>
                  <a:lnTo>
                    <a:pt x="362978" y="73304"/>
                  </a:lnTo>
                  <a:lnTo>
                    <a:pt x="302031" y="12788"/>
                  </a:lnTo>
                  <a:lnTo>
                    <a:pt x="299961" y="11125"/>
                  </a:lnTo>
                  <a:lnTo>
                    <a:pt x="295249" y="7302"/>
                  </a:lnTo>
                  <a:lnTo>
                    <a:pt x="287591" y="3276"/>
                  </a:lnTo>
                  <a:lnTo>
                    <a:pt x="279273" y="812"/>
                  </a:lnTo>
                  <a:lnTo>
                    <a:pt x="279692" y="812"/>
                  </a:lnTo>
                  <a:lnTo>
                    <a:pt x="270332" y="0"/>
                  </a:lnTo>
                  <a:lnTo>
                    <a:pt x="172453" y="0"/>
                  </a:lnTo>
                  <a:lnTo>
                    <a:pt x="172453" y="11125"/>
                  </a:lnTo>
                  <a:lnTo>
                    <a:pt x="172453" y="88976"/>
                  </a:lnTo>
                  <a:lnTo>
                    <a:pt x="15989" y="88976"/>
                  </a:lnTo>
                  <a:lnTo>
                    <a:pt x="83553" y="20675"/>
                  </a:lnTo>
                  <a:lnTo>
                    <a:pt x="88709" y="16548"/>
                  </a:lnTo>
                  <a:lnTo>
                    <a:pt x="94513" y="13538"/>
                  </a:lnTo>
                  <a:lnTo>
                    <a:pt x="100799" y="11709"/>
                  </a:lnTo>
                  <a:lnTo>
                    <a:pt x="107378" y="11125"/>
                  </a:lnTo>
                  <a:lnTo>
                    <a:pt x="172453" y="11125"/>
                  </a:lnTo>
                  <a:lnTo>
                    <a:pt x="172453" y="0"/>
                  </a:lnTo>
                  <a:lnTo>
                    <a:pt x="107378" y="0"/>
                  </a:lnTo>
                  <a:lnTo>
                    <a:pt x="98628" y="812"/>
                  </a:lnTo>
                  <a:lnTo>
                    <a:pt x="90271" y="3276"/>
                  </a:lnTo>
                  <a:lnTo>
                    <a:pt x="82550" y="7302"/>
                  </a:lnTo>
                  <a:lnTo>
                    <a:pt x="75679" y="12788"/>
                  </a:lnTo>
                  <a:lnTo>
                    <a:pt x="6718" y="82346"/>
                  </a:lnTo>
                  <a:lnTo>
                    <a:pt x="2400" y="86614"/>
                  </a:lnTo>
                  <a:lnTo>
                    <a:pt x="0" y="92456"/>
                  </a:lnTo>
                  <a:lnTo>
                    <a:pt x="50" y="155841"/>
                  </a:lnTo>
                  <a:lnTo>
                    <a:pt x="3581" y="173113"/>
                  </a:lnTo>
                  <a:lnTo>
                    <a:pt x="13131" y="187261"/>
                  </a:lnTo>
                  <a:lnTo>
                    <a:pt x="27254" y="196799"/>
                  </a:lnTo>
                  <a:lnTo>
                    <a:pt x="44767" y="200367"/>
                  </a:lnTo>
                  <a:lnTo>
                    <a:pt x="50101" y="200367"/>
                  </a:lnTo>
                  <a:lnTo>
                    <a:pt x="50101" y="196557"/>
                  </a:lnTo>
                  <a:lnTo>
                    <a:pt x="50368" y="193827"/>
                  </a:lnTo>
                  <a:lnTo>
                    <a:pt x="50469" y="192900"/>
                  </a:lnTo>
                  <a:lnTo>
                    <a:pt x="51155" y="189230"/>
                  </a:lnTo>
                  <a:lnTo>
                    <a:pt x="44538" y="189230"/>
                  </a:lnTo>
                  <a:lnTo>
                    <a:pt x="31534" y="186613"/>
                  </a:lnTo>
                  <a:lnTo>
                    <a:pt x="20929" y="179463"/>
                  </a:lnTo>
                  <a:lnTo>
                    <a:pt x="13779" y="168846"/>
                  </a:lnTo>
                  <a:lnTo>
                    <a:pt x="11163" y="155841"/>
                  </a:lnTo>
                  <a:lnTo>
                    <a:pt x="11163" y="100114"/>
                  </a:lnTo>
                  <a:lnTo>
                    <a:pt x="433832" y="100114"/>
                  </a:lnTo>
                  <a:lnTo>
                    <a:pt x="451154" y="103606"/>
                  </a:lnTo>
                  <a:lnTo>
                    <a:pt x="465289" y="113157"/>
                  </a:lnTo>
                  <a:lnTo>
                    <a:pt x="474827" y="127304"/>
                  </a:lnTo>
                  <a:lnTo>
                    <a:pt x="478332" y="144716"/>
                  </a:lnTo>
                  <a:lnTo>
                    <a:pt x="478332" y="184277"/>
                  </a:lnTo>
                  <a:lnTo>
                    <a:pt x="473367" y="189230"/>
                  </a:lnTo>
                  <a:lnTo>
                    <a:pt x="438378" y="189230"/>
                  </a:lnTo>
                  <a:lnTo>
                    <a:pt x="439026" y="192900"/>
                  </a:lnTo>
                  <a:lnTo>
                    <a:pt x="439394" y="196557"/>
                  </a:lnTo>
                  <a:lnTo>
                    <a:pt x="439394" y="200367"/>
                  </a:lnTo>
                  <a:lnTo>
                    <a:pt x="467207" y="200367"/>
                  </a:lnTo>
                  <a:lnTo>
                    <a:pt x="475856" y="198589"/>
                  </a:lnTo>
                  <a:lnTo>
                    <a:pt x="482917" y="193827"/>
                  </a:lnTo>
                  <a:lnTo>
                    <a:pt x="487680" y="186766"/>
                  </a:lnTo>
                  <a:lnTo>
                    <a:pt x="489445" y="178104"/>
                  </a:lnTo>
                  <a:lnTo>
                    <a:pt x="489445" y="144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27606" y="2500039"/>
              <a:ext cx="100106" cy="100161"/>
            </a:xfrm>
            <a:prstGeom prst="rect">
              <a:avLst/>
            </a:prstGeom>
          </p:spPr>
        </p:pic>
      </p:grpSp>
      <p:pic>
        <p:nvPicPr>
          <p:cNvPr id="72" name="object 72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70949" y="3088195"/>
            <a:ext cx="478493" cy="430529"/>
          </a:xfrm>
          <a:prstGeom prst="rect">
            <a:avLst/>
          </a:prstGeom>
        </p:spPr>
      </p:pic>
      <p:sp>
        <p:nvSpPr>
          <p:cNvPr id="73" name="object 73"/>
          <p:cNvSpPr/>
          <p:nvPr/>
        </p:nvSpPr>
        <p:spPr>
          <a:xfrm>
            <a:off x="588670" y="4778831"/>
            <a:ext cx="445134" cy="379095"/>
          </a:xfrm>
          <a:custGeom>
            <a:avLst/>
            <a:gdLst/>
            <a:ahLst/>
            <a:cxnLst/>
            <a:rect l="l" t="t" r="r" b="b"/>
            <a:pathLst>
              <a:path w="445134" h="379095">
                <a:moveTo>
                  <a:pt x="417106" y="27825"/>
                </a:moveTo>
                <a:lnTo>
                  <a:pt x="27813" y="27825"/>
                </a:lnTo>
                <a:lnTo>
                  <a:pt x="27813" y="39255"/>
                </a:lnTo>
                <a:lnTo>
                  <a:pt x="27813" y="272999"/>
                </a:lnTo>
                <a:lnTo>
                  <a:pt x="27813" y="284429"/>
                </a:lnTo>
                <a:lnTo>
                  <a:pt x="417106" y="284429"/>
                </a:lnTo>
                <a:lnTo>
                  <a:pt x="417106" y="272999"/>
                </a:lnTo>
                <a:lnTo>
                  <a:pt x="38925" y="272999"/>
                </a:lnTo>
                <a:lnTo>
                  <a:pt x="38925" y="39255"/>
                </a:lnTo>
                <a:lnTo>
                  <a:pt x="405980" y="39255"/>
                </a:lnTo>
                <a:lnTo>
                  <a:pt x="405980" y="272757"/>
                </a:lnTo>
                <a:lnTo>
                  <a:pt x="417106" y="272757"/>
                </a:lnTo>
                <a:lnTo>
                  <a:pt x="417106" y="39255"/>
                </a:lnTo>
                <a:lnTo>
                  <a:pt x="417106" y="38950"/>
                </a:lnTo>
                <a:lnTo>
                  <a:pt x="417106" y="27825"/>
                </a:lnTo>
                <a:close/>
              </a:path>
              <a:path w="445134" h="379095">
                <a:moveTo>
                  <a:pt x="444919" y="22263"/>
                </a:moveTo>
                <a:lnTo>
                  <a:pt x="443141" y="13601"/>
                </a:lnTo>
                <a:lnTo>
                  <a:pt x="441477" y="11125"/>
                </a:lnTo>
                <a:lnTo>
                  <a:pt x="438378" y="6540"/>
                </a:lnTo>
                <a:lnTo>
                  <a:pt x="433793" y="3441"/>
                </a:lnTo>
                <a:lnTo>
                  <a:pt x="433793" y="16090"/>
                </a:lnTo>
                <a:lnTo>
                  <a:pt x="433793" y="295617"/>
                </a:lnTo>
                <a:lnTo>
                  <a:pt x="428828" y="300583"/>
                </a:lnTo>
                <a:lnTo>
                  <a:pt x="250266" y="300583"/>
                </a:lnTo>
                <a:lnTo>
                  <a:pt x="250266" y="311708"/>
                </a:lnTo>
                <a:lnTo>
                  <a:pt x="250266" y="367347"/>
                </a:lnTo>
                <a:lnTo>
                  <a:pt x="194652" y="367347"/>
                </a:lnTo>
                <a:lnTo>
                  <a:pt x="194652" y="311708"/>
                </a:lnTo>
                <a:lnTo>
                  <a:pt x="250266" y="311708"/>
                </a:lnTo>
                <a:lnTo>
                  <a:pt x="250266" y="300583"/>
                </a:lnTo>
                <a:lnTo>
                  <a:pt x="16078" y="300583"/>
                </a:lnTo>
                <a:lnTo>
                  <a:pt x="11125" y="295617"/>
                </a:lnTo>
                <a:lnTo>
                  <a:pt x="11125" y="16090"/>
                </a:lnTo>
                <a:lnTo>
                  <a:pt x="16078" y="11125"/>
                </a:lnTo>
                <a:lnTo>
                  <a:pt x="428828" y="11125"/>
                </a:lnTo>
                <a:lnTo>
                  <a:pt x="433793" y="16090"/>
                </a:lnTo>
                <a:lnTo>
                  <a:pt x="433793" y="3441"/>
                </a:lnTo>
                <a:lnTo>
                  <a:pt x="431317" y="1765"/>
                </a:lnTo>
                <a:lnTo>
                  <a:pt x="422668" y="0"/>
                </a:lnTo>
                <a:lnTo>
                  <a:pt x="22250" y="0"/>
                </a:lnTo>
                <a:lnTo>
                  <a:pt x="13589" y="1765"/>
                </a:lnTo>
                <a:lnTo>
                  <a:pt x="6540" y="6540"/>
                </a:lnTo>
                <a:lnTo>
                  <a:pt x="1765" y="13601"/>
                </a:lnTo>
                <a:lnTo>
                  <a:pt x="0" y="22263"/>
                </a:lnTo>
                <a:lnTo>
                  <a:pt x="0" y="289445"/>
                </a:lnTo>
                <a:lnTo>
                  <a:pt x="1765" y="298107"/>
                </a:lnTo>
                <a:lnTo>
                  <a:pt x="6540" y="305168"/>
                </a:lnTo>
                <a:lnTo>
                  <a:pt x="13589" y="309943"/>
                </a:lnTo>
                <a:lnTo>
                  <a:pt x="22250" y="311708"/>
                </a:lnTo>
                <a:lnTo>
                  <a:pt x="183527" y="311708"/>
                </a:lnTo>
                <a:lnTo>
                  <a:pt x="183527" y="367347"/>
                </a:lnTo>
                <a:lnTo>
                  <a:pt x="122351" y="367347"/>
                </a:lnTo>
                <a:lnTo>
                  <a:pt x="122351" y="378485"/>
                </a:lnTo>
                <a:lnTo>
                  <a:pt x="322567" y="378485"/>
                </a:lnTo>
                <a:lnTo>
                  <a:pt x="322567" y="367347"/>
                </a:lnTo>
                <a:lnTo>
                  <a:pt x="261391" y="367347"/>
                </a:lnTo>
                <a:lnTo>
                  <a:pt x="261391" y="311708"/>
                </a:lnTo>
                <a:lnTo>
                  <a:pt x="422668" y="311708"/>
                </a:lnTo>
                <a:lnTo>
                  <a:pt x="431317" y="309943"/>
                </a:lnTo>
                <a:lnTo>
                  <a:pt x="438378" y="305168"/>
                </a:lnTo>
                <a:lnTo>
                  <a:pt x="441477" y="300583"/>
                </a:lnTo>
                <a:lnTo>
                  <a:pt x="443141" y="298107"/>
                </a:lnTo>
                <a:lnTo>
                  <a:pt x="444919" y="289445"/>
                </a:lnTo>
                <a:lnTo>
                  <a:pt x="444919" y="222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256669" y="572434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40" h="281939">
                <a:moveTo>
                  <a:pt x="140920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2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61766" y="209936"/>
                </a:lnTo>
                <a:lnTo>
                  <a:pt x="128253" y="209936"/>
                </a:lnTo>
                <a:lnTo>
                  <a:pt x="128253" y="153425"/>
                </a:lnTo>
                <a:lnTo>
                  <a:pt x="71773" y="153425"/>
                </a:lnTo>
                <a:lnTo>
                  <a:pt x="71773" y="128323"/>
                </a:lnTo>
                <a:lnTo>
                  <a:pt x="128253" y="128323"/>
                </a:lnTo>
                <a:lnTo>
                  <a:pt x="128253" y="71813"/>
                </a:lnTo>
                <a:lnTo>
                  <a:pt x="261783" y="71813"/>
                </a:lnTo>
                <a:lnTo>
                  <a:pt x="254490" y="57695"/>
                </a:lnTo>
                <a:lnTo>
                  <a:pt x="224026" y="27200"/>
                </a:lnTo>
                <a:lnTo>
                  <a:pt x="185396" y="7196"/>
                </a:lnTo>
                <a:lnTo>
                  <a:pt x="140920" y="0"/>
                </a:lnTo>
                <a:close/>
              </a:path>
              <a:path w="281940" h="281939">
                <a:moveTo>
                  <a:pt x="261783" y="71813"/>
                </a:moveTo>
                <a:lnTo>
                  <a:pt x="153341" y="71813"/>
                </a:lnTo>
                <a:lnTo>
                  <a:pt x="153341" y="128323"/>
                </a:lnTo>
                <a:lnTo>
                  <a:pt x="209821" y="128323"/>
                </a:lnTo>
                <a:lnTo>
                  <a:pt x="209821" y="153425"/>
                </a:lnTo>
                <a:lnTo>
                  <a:pt x="153341" y="153425"/>
                </a:lnTo>
                <a:lnTo>
                  <a:pt x="153341" y="209936"/>
                </a:lnTo>
                <a:lnTo>
                  <a:pt x="261766" y="209936"/>
                </a:lnTo>
                <a:lnTo>
                  <a:pt x="274445" y="185408"/>
                </a:lnTo>
                <a:lnTo>
                  <a:pt x="281625" y="140874"/>
                </a:lnTo>
                <a:lnTo>
                  <a:pt x="274463" y="96359"/>
                </a:lnTo>
                <a:lnTo>
                  <a:pt x="261783" y="718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1639061" y="5736132"/>
            <a:ext cx="21824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parallel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working,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save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5595492" y="2367318"/>
            <a:ext cx="447040" cy="2628900"/>
            <a:chOff x="5595492" y="2367318"/>
            <a:chExt cx="447040" cy="2628900"/>
          </a:xfrm>
        </p:grpSpPr>
        <p:pic>
          <p:nvPicPr>
            <p:cNvPr id="77" name="object 7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95492" y="3105696"/>
              <a:ext cx="447027" cy="413600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95492" y="3844074"/>
              <a:ext cx="447027" cy="413600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95492" y="4582325"/>
              <a:ext cx="447027" cy="413600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595492" y="2367318"/>
              <a:ext cx="447027" cy="413600"/>
            </a:xfrm>
            <a:prstGeom prst="rect">
              <a:avLst/>
            </a:prstGeom>
          </p:spPr>
        </p:pic>
      </p:grpSp>
      <p:sp>
        <p:nvSpPr>
          <p:cNvPr id="82" name="object 82"/>
          <p:cNvSpPr txBox="1"/>
          <p:nvPr/>
        </p:nvSpPr>
        <p:spPr>
          <a:xfrm>
            <a:off x="11713209" y="6569684"/>
            <a:ext cx="86995" cy="1479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50" dirty="0">
                <a:solidFill>
                  <a:srgbClr val="A6A6A6"/>
                </a:solidFill>
                <a:latin typeface="Lucida Sans"/>
                <a:cs typeface="Lucida Sans"/>
              </a:rPr>
              <a:t>9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83" name="object 83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84" name="object 84"/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7">
            <a:extLst>
              <a:ext uri="{FF2B5EF4-FFF2-40B4-BE49-F238E27FC236}">
                <a16:creationId xmlns:a16="http://schemas.microsoft.com/office/drawing/2014/main" id="{8839948A-94E8-279C-A2A3-5DFA35AC58CD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988" y="529147"/>
            <a:ext cx="7694295" cy="80391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465"/>
              </a:spcBef>
            </a:pPr>
            <a:r>
              <a:rPr spc="-70" dirty="0"/>
              <a:t>The</a:t>
            </a:r>
            <a:r>
              <a:rPr spc="-190" dirty="0"/>
              <a:t> </a:t>
            </a:r>
            <a:r>
              <a:rPr spc="-35" dirty="0"/>
              <a:t>Idea</a:t>
            </a:r>
            <a:r>
              <a:rPr spc="-200" dirty="0"/>
              <a:t> </a:t>
            </a:r>
            <a:r>
              <a:rPr spc="-30" dirty="0"/>
              <a:t>of</a:t>
            </a:r>
            <a:r>
              <a:rPr spc="-190" dirty="0"/>
              <a:t> </a:t>
            </a:r>
            <a:r>
              <a:rPr spc="-70" dirty="0"/>
              <a:t>Industrial</a:t>
            </a:r>
            <a:r>
              <a:rPr spc="-175" dirty="0"/>
              <a:t> </a:t>
            </a:r>
            <a:r>
              <a:rPr spc="-10" dirty="0"/>
              <a:t>Metaverse</a:t>
            </a: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spc="-65" dirty="0"/>
              <a:t>It‘s</a:t>
            </a:r>
            <a:r>
              <a:rPr sz="1800" spc="-120" dirty="0"/>
              <a:t> </a:t>
            </a:r>
            <a:r>
              <a:rPr sz="1800" spc="-30" dirty="0"/>
              <a:t>an</a:t>
            </a:r>
            <a:r>
              <a:rPr sz="1800" spc="-125" dirty="0"/>
              <a:t> </a:t>
            </a:r>
            <a:r>
              <a:rPr sz="1800" spc="-45" dirty="0"/>
              <a:t>virtual</a:t>
            </a:r>
            <a:r>
              <a:rPr sz="1800" spc="-105" dirty="0"/>
              <a:t> </a:t>
            </a:r>
            <a:r>
              <a:rPr sz="1800" spc="-20" dirty="0"/>
              <a:t>and</a:t>
            </a:r>
            <a:r>
              <a:rPr sz="1800" spc="-114" dirty="0"/>
              <a:t> </a:t>
            </a:r>
            <a:r>
              <a:rPr sz="1800" spc="-20" dirty="0"/>
              <a:t>interactive</a:t>
            </a:r>
            <a:r>
              <a:rPr sz="1800" spc="-70" dirty="0"/>
              <a:t> </a:t>
            </a:r>
            <a:r>
              <a:rPr sz="1800" spc="-45" dirty="0"/>
              <a:t>extansion</a:t>
            </a:r>
            <a:r>
              <a:rPr sz="1800" spc="-80" dirty="0"/>
              <a:t> </a:t>
            </a:r>
            <a:r>
              <a:rPr sz="1800" spc="-30" dirty="0"/>
              <a:t>of</a:t>
            </a:r>
            <a:r>
              <a:rPr sz="1800" spc="-120" dirty="0"/>
              <a:t> </a:t>
            </a:r>
            <a:r>
              <a:rPr sz="1800" spc="-55" dirty="0"/>
              <a:t>our</a:t>
            </a:r>
            <a:r>
              <a:rPr sz="1800" spc="-120" dirty="0"/>
              <a:t> </a:t>
            </a:r>
            <a:r>
              <a:rPr sz="1800" spc="-35" dirty="0"/>
              <a:t>real</a:t>
            </a:r>
            <a:r>
              <a:rPr sz="1800" spc="-105" dirty="0"/>
              <a:t> </a:t>
            </a:r>
            <a:r>
              <a:rPr sz="1800" spc="-35" dirty="0"/>
              <a:t>working</a:t>
            </a:r>
            <a:r>
              <a:rPr sz="1800" spc="-110" dirty="0"/>
              <a:t> </a:t>
            </a:r>
            <a:r>
              <a:rPr sz="1800" spc="-10" dirty="0"/>
              <a:t>environment.</a:t>
            </a:r>
            <a:endParaRPr sz="1800"/>
          </a:p>
        </p:txBody>
      </p:sp>
      <p:grpSp>
        <p:nvGrpSpPr>
          <p:cNvPr id="3" name="object 3"/>
          <p:cNvGrpSpPr/>
          <p:nvPr/>
        </p:nvGrpSpPr>
        <p:grpSpPr>
          <a:xfrm>
            <a:off x="4076921" y="2749313"/>
            <a:ext cx="3009900" cy="2933700"/>
            <a:chOff x="4076921" y="2749313"/>
            <a:chExt cx="3009900" cy="2933700"/>
          </a:xfrm>
        </p:grpSpPr>
        <p:sp>
          <p:nvSpPr>
            <p:cNvPr id="4" name="object 4"/>
            <p:cNvSpPr/>
            <p:nvPr/>
          </p:nvSpPr>
          <p:spPr>
            <a:xfrm>
              <a:off x="4076916" y="2749321"/>
              <a:ext cx="3009900" cy="2933700"/>
            </a:xfrm>
            <a:custGeom>
              <a:avLst/>
              <a:gdLst/>
              <a:ahLst/>
              <a:cxnLst/>
              <a:rect l="l" t="t" r="r" b="b"/>
              <a:pathLst>
                <a:path w="3009900" h="2933700">
                  <a:moveTo>
                    <a:pt x="1518373" y="2652433"/>
                  </a:moveTo>
                  <a:lnTo>
                    <a:pt x="1514094" y="2616022"/>
                  </a:lnTo>
                  <a:lnTo>
                    <a:pt x="1496771" y="2585237"/>
                  </a:lnTo>
                  <a:lnTo>
                    <a:pt x="1469110" y="2563279"/>
                  </a:lnTo>
                  <a:lnTo>
                    <a:pt x="1433855" y="2553335"/>
                  </a:lnTo>
                  <a:lnTo>
                    <a:pt x="1435773" y="2556014"/>
                  </a:lnTo>
                  <a:lnTo>
                    <a:pt x="1341323" y="2536520"/>
                  </a:lnTo>
                  <a:lnTo>
                    <a:pt x="1205572" y="2493962"/>
                  </a:lnTo>
                  <a:lnTo>
                    <a:pt x="1077810" y="2436444"/>
                  </a:lnTo>
                  <a:lnTo>
                    <a:pt x="958938" y="2365044"/>
                  </a:lnTo>
                  <a:lnTo>
                    <a:pt x="849909" y="2280882"/>
                  </a:lnTo>
                  <a:lnTo>
                    <a:pt x="751649" y="2185047"/>
                  </a:lnTo>
                  <a:lnTo>
                    <a:pt x="665099" y="2078672"/>
                  </a:lnTo>
                  <a:lnTo>
                    <a:pt x="591197" y="1962835"/>
                  </a:lnTo>
                  <a:lnTo>
                    <a:pt x="530885" y="1838655"/>
                  </a:lnTo>
                  <a:lnTo>
                    <a:pt x="485076" y="1707235"/>
                  </a:lnTo>
                  <a:lnTo>
                    <a:pt x="454736" y="1569681"/>
                  </a:lnTo>
                  <a:lnTo>
                    <a:pt x="443560" y="1475117"/>
                  </a:lnTo>
                  <a:lnTo>
                    <a:pt x="439940" y="1378648"/>
                  </a:lnTo>
                  <a:lnTo>
                    <a:pt x="446011" y="1270508"/>
                  </a:lnTo>
                  <a:lnTo>
                    <a:pt x="462114" y="1163218"/>
                  </a:lnTo>
                  <a:lnTo>
                    <a:pt x="465556" y="1163218"/>
                  </a:lnTo>
                  <a:lnTo>
                    <a:pt x="549694" y="1309001"/>
                  </a:lnTo>
                  <a:lnTo>
                    <a:pt x="573760" y="1336382"/>
                  </a:lnTo>
                  <a:lnTo>
                    <a:pt x="605383" y="1351813"/>
                  </a:lnTo>
                  <a:lnTo>
                    <a:pt x="640524" y="1354251"/>
                  </a:lnTo>
                  <a:lnTo>
                    <a:pt x="675132" y="1342682"/>
                  </a:lnTo>
                  <a:lnTo>
                    <a:pt x="702487" y="1318602"/>
                  </a:lnTo>
                  <a:lnTo>
                    <a:pt x="717918" y="1286954"/>
                  </a:lnTo>
                  <a:lnTo>
                    <a:pt x="720356" y="1251800"/>
                  </a:lnTo>
                  <a:lnTo>
                    <a:pt x="708787" y="1217168"/>
                  </a:lnTo>
                  <a:lnTo>
                    <a:pt x="503199" y="865022"/>
                  </a:lnTo>
                  <a:lnTo>
                    <a:pt x="475081" y="843318"/>
                  </a:lnTo>
                  <a:lnTo>
                    <a:pt x="440372" y="833958"/>
                  </a:lnTo>
                  <a:lnTo>
                    <a:pt x="405104" y="838555"/>
                  </a:lnTo>
                  <a:lnTo>
                    <a:pt x="49098" y="1042314"/>
                  </a:lnTo>
                  <a:lnTo>
                    <a:pt x="20688" y="1065174"/>
                  </a:lnTo>
                  <a:lnTo>
                    <a:pt x="3924" y="1096111"/>
                  </a:lnTo>
                  <a:lnTo>
                    <a:pt x="0" y="1131150"/>
                  </a:lnTo>
                  <a:lnTo>
                    <a:pt x="10096" y="1166279"/>
                  </a:lnTo>
                  <a:lnTo>
                    <a:pt x="64160" y="1211148"/>
                  </a:lnTo>
                  <a:lnTo>
                    <a:pt x="140881" y="1201102"/>
                  </a:lnTo>
                  <a:lnTo>
                    <a:pt x="281228" y="1119606"/>
                  </a:lnTo>
                  <a:lnTo>
                    <a:pt x="265379" y="1222629"/>
                  </a:lnTo>
                  <a:lnTo>
                    <a:pt x="257378" y="1326540"/>
                  </a:lnTo>
                  <a:lnTo>
                    <a:pt x="259537" y="1476400"/>
                  </a:lnTo>
                  <a:lnTo>
                    <a:pt x="276872" y="1619846"/>
                  </a:lnTo>
                  <a:lnTo>
                    <a:pt x="308648" y="1758708"/>
                  </a:lnTo>
                  <a:lnTo>
                    <a:pt x="354139" y="1892134"/>
                  </a:lnTo>
                  <a:lnTo>
                    <a:pt x="412635" y="2019249"/>
                  </a:lnTo>
                  <a:lnTo>
                    <a:pt x="483400" y="2139175"/>
                  </a:lnTo>
                  <a:lnTo>
                    <a:pt x="565696" y="2251087"/>
                  </a:lnTo>
                  <a:lnTo>
                    <a:pt x="658799" y="2354097"/>
                  </a:lnTo>
                  <a:lnTo>
                    <a:pt x="761987" y="2447340"/>
                  </a:lnTo>
                  <a:lnTo>
                    <a:pt x="874522" y="2529967"/>
                  </a:lnTo>
                  <a:lnTo>
                    <a:pt x="995692" y="2601112"/>
                  </a:lnTo>
                  <a:lnTo>
                    <a:pt x="1124750" y="2659900"/>
                  </a:lnTo>
                  <a:lnTo>
                    <a:pt x="1260983" y="2705493"/>
                  </a:lnTo>
                  <a:lnTo>
                    <a:pt x="1403654" y="2737002"/>
                  </a:lnTo>
                  <a:lnTo>
                    <a:pt x="1455508" y="2732557"/>
                  </a:lnTo>
                  <a:lnTo>
                    <a:pt x="1486204" y="2715234"/>
                  </a:lnTo>
                  <a:lnTo>
                    <a:pt x="1508226" y="2687663"/>
                  </a:lnTo>
                  <a:lnTo>
                    <a:pt x="1518373" y="2652433"/>
                  </a:lnTo>
                  <a:close/>
                </a:path>
                <a:path w="3009900" h="2933700">
                  <a:moveTo>
                    <a:pt x="2710777" y="161328"/>
                  </a:moveTo>
                  <a:lnTo>
                    <a:pt x="2703538" y="125666"/>
                  </a:lnTo>
                  <a:lnTo>
                    <a:pt x="2683814" y="96469"/>
                  </a:lnTo>
                  <a:lnTo>
                    <a:pt x="2654630" y="76746"/>
                  </a:lnTo>
                  <a:lnTo>
                    <a:pt x="2618994" y="69494"/>
                  </a:lnTo>
                  <a:lnTo>
                    <a:pt x="2583192" y="76746"/>
                  </a:lnTo>
                  <a:lnTo>
                    <a:pt x="2554033" y="96469"/>
                  </a:lnTo>
                  <a:lnTo>
                    <a:pt x="2534399" y="125666"/>
                  </a:lnTo>
                  <a:lnTo>
                    <a:pt x="2527211" y="161328"/>
                  </a:lnTo>
                  <a:lnTo>
                    <a:pt x="2527211" y="328917"/>
                  </a:lnTo>
                  <a:lnTo>
                    <a:pt x="2412974" y="241338"/>
                  </a:lnTo>
                  <a:lnTo>
                    <a:pt x="2292680" y="167424"/>
                  </a:lnTo>
                  <a:lnTo>
                    <a:pt x="2167394" y="107086"/>
                  </a:lnTo>
                  <a:lnTo>
                    <a:pt x="2038121" y="60261"/>
                  </a:lnTo>
                  <a:lnTo>
                    <a:pt x="1905927" y="26860"/>
                  </a:lnTo>
                  <a:lnTo>
                    <a:pt x="1771840" y="6807"/>
                  </a:lnTo>
                  <a:lnTo>
                    <a:pt x="1636890" y="0"/>
                  </a:lnTo>
                  <a:lnTo>
                    <a:pt x="1502143" y="6375"/>
                  </a:lnTo>
                  <a:lnTo>
                    <a:pt x="1368615" y="25844"/>
                  </a:lnTo>
                  <a:lnTo>
                    <a:pt x="1237348" y="58331"/>
                  </a:lnTo>
                  <a:lnTo>
                    <a:pt x="1109383" y="103746"/>
                  </a:lnTo>
                  <a:lnTo>
                    <a:pt x="985761" y="162013"/>
                  </a:lnTo>
                  <a:lnTo>
                    <a:pt x="867511" y="233045"/>
                  </a:lnTo>
                  <a:lnTo>
                    <a:pt x="755688" y="316763"/>
                  </a:lnTo>
                  <a:lnTo>
                    <a:pt x="651332" y="413092"/>
                  </a:lnTo>
                  <a:lnTo>
                    <a:pt x="579907" y="491540"/>
                  </a:lnTo>
                  <a:lnTo>
                    <a:pt x="558634" y="558698"/>
                  </a:lnTo>
                  <a:lnTo>
                    <a:pt x="568236" y="592594"/>
                  </a:lnTo>
                  <a:lnTo>
                    <a:pt x="590994" y="621258"/>
                  </a:lnTo>
                  <a:lnTo>
                    <a:pt x="622909" y="638683"/>
                  </a:lnTo>
                  <a:lnTo>
                    <a:pt x="657923" y="642391"/>
                  </a:lnTo>
                  <a:lnTo>
                    <a:pt x="691781" y="632764"/>
                  </a:lnTo>
                  <a:lnTo>
                    <a:pt x="720255" y="610158"/>
                  </a:lnTo>
                  <a:lnTo>
                    <a:pt x="817778" y="506869"/>
                  </a:lnTo>
                  <a:lnTo>
                    <a:pt x="924445" y="417652"/>
                  </a:lnTo>
                  <a:lnTo>
                    <a:pt x="1038923" y="342633"/>
                  </a:lnTo>
                  <a:lnTo>
                    <a:pt x="1159865" y="281927"/>
                  </a:lnTo>
                  <a:lnTo>
                    <a:pt x="1285938" y="235661"/>
                  </a:lnTo>
                  <a:lnTo>
                    <a:pt x="1415821" y="203949"/>
                  </a:lnTo>
                  <a:lnTo>
                    <a:pt x="1548142" y="186918"/>
                  </a:lnTo>
                  <a:lnTo>
                    <a:pt x="1681594" y="184696"/>
                  </a:lnTo>
                  <a:lnTo>
                    <a:pt x="1814842" y="197383"/>
                  </a:lnTo>
                  <a:lnTo>
                    <a:pt x="1946529" y="225120"/>
                  </a:lnTo>
                  <a:lnTo>
                    <a:pt x="2075332" y="268020"/>
                  </a:lnTo>
                  <a:lnTo>
                    <a:pt x="2199906" y="326212"/>
                  </a:lnTo>
                  <a:lnTo>
                    <a:pt x="2318918" y="399808"/>
                  </a:lnTo>
                  <a:lnTo>
                    <a:pt x="2394508" y="457492"/>
                  </a:lnTo>
                  <a:lnTo>
                    <a:pt x="2229688" y="459016"/>
                  </a:lnTo>
                  <a:lnTo>
                    <a:pt x="2193887" y="466267"/>
                  </a:lnTo>
                  <a:lnTo>
                    <a:pt x="2164727" y="485990"/>
                  </a:lnTo>
                  <a:lnTo>
                    <a:pt x="2145093" y="515188"/>
                  </a:lnTo>
                  <a:lnTo>
                    <a:pt x="2137905" y="550849"/>
                  </a:lnTo>
                  <a:lnTo>
                    <a:pt x="2145093" y="586663"/>
                  </a:lnTo>
                  <a:lnTo>
                    <a:pt x="2164727" y="615848"/>
                  </a:lnTo>
                  <a:lnTo>
                    <a:pt x="2193887" y="635495"/>
                  </a:lnTo>
                  <a:lnTo>
                    <a:pt x="2229688" y="642683"/>
                  </a:lnTo>
                  <a:lnTo>
                    <a:pt x="2630563" y="641692"/>
                  </a:lnTo>
                  <a:lnTo>
                    <a:pt x="2682100" y="616661"/>
                  </a:lnTo>
                  <a:lnTo>
                    <a:pt x="2703030" y="586625"/>
                  </a:lnTo>
                  <a:lnTo>
                    <a:pt x="2710777" y="550849"/>
                  </a:lnTo>
                  <a:lnTo>
                    <a:pt x="2710777" y="161328"/>
                  </a:lnTo>
                  <a:close/>
                </a:path>
                <a:path w="3009900" h="2933700">
                  <a:moveTo>
                    <a:pt x="3009836" y="1378724"/>
                  </a:moveTo>
                  <a:lnTo>
                    <a:pt x="3002026" y="1231595"/>
                  </a:lnTo>
                  <a:lnTo>
                    <a:pt x="2978772" y="1086472"/>
                  </a:lnTo>
                  <a:lnTo>
                    <a:pt x="2940329" y="944537"/>
                  </a:lnTo>
                  <a:lnTo>
                    <a:pt x="2924175" y="898131"/>
                  </a:lnTo>
                  <a:lnTo>
                    <a:pt x="2876131" y="846480"/>
                  </a:lnTo>
                  <a:lnTo>
                    <a:pt x="2841942" y="838301"/>
                  </a:lnTo>
                  <a:lnTo>
                    <a:pt x="2806001" y="844181"/>
                  </a:lnTo>
                  <a:lnTo>
                    <a:pt x="2774886" y="863358"/>
                  </a:lnTo>
                  <a:lnTo>
                    <a:pt x="2754376" y="891959"/>
                  </a:lnTo>
                  <a:lnTo>
                    <a:pt x="2746197" y="926236"/>
                  </a:lnTo>
                  <a:lnTo>
                    <a:pt x="2752077" y="962418"/>
                  </a:lnTo>
                  <a:lnTo>
                    <a:pt x="2793809" y="1098969"/>
                  </a:lnTo>
                  <a:lnTo>
                    <a:pt x="2818638" y="1236510"/>
                  </a:lnTo>
                  <a:lnTo>
                    <a:pt x="2827121" y="1373797"/>
                  </a:lnTo>
                  <a:lnTo>
                    <a:pt x="2819831" y="1509610"/>
                  </a:lnTo>
                  <a:lnTo>
                    <a:pt x="2797340" y="1642681"/>
                  </a:lnTo>
                  <a:lnTo>
                    <a:pt x="2760205" y="1771802"/>
                  </a:lnTo>
                  <a:lnTo>
                    <a:pt x="2708986" y="1895716"/>
                  </a:lnTo>
                  <a:lnTo>
                    <a:pt x="2644267" y="2013191"/>
                  </a:lnTo>
                  <a:lnTo>
                    <a:pt x="2566593" y="2122995"/>
                  </a:lnTo>
                  <a:lnTo>
                    <a:pt x="2476538" y="2223884"/>
                  </a:lnTo>
                  <a:lnTo>
                    <a:pt x="2374671" y="2314625"/>
                  </a:lnTo>
                  <a:lnTo>
                    <a:pt x="2261552" y="2393962"/>
                  </a:lnTo>
                  <a:lnTo>
                    <a:pt x="2137753" y="2460688"/>
                  </a:lnTo>
                  <a:lnTo>
                    <a:pt x="2036559" y="2502141"/>
                  </a:lnTo>
                  <a:lnTo>
                    <a:pt x="2119934" y="2356358"/>
                  </a:lnTo>
                  <a:lnTo>
                    <a:pt x="2131504" y="2321674"/>
                  </a:lnTo>
                  <a:lnTo>
                    <a:pt x="2129015" y="2286381"/>
                  </a:lnTo>
                  <a:lnTo>
                    <a:pt x="2113483" y="2254605"/>
                  </a:lnTo>
                  <a:lnTo>
                    <a:pt x="2085898" y="2230463"/>
                  </a:lnTo>
                  <a:lnTo>
                    <a:pt x="2051291" y="2218944"/>
                  </a:lnTo>
                  <a:lnTo>
                    <a:pt x="2016150" y="2221522"/>
                  </a:lnTo>
                  <a:lnTo>
                    <a:pt x="1984527" y="2237092"/>
                  </a:lnTo>
                  <a:lnTo>
                    <a:pt x="1960460" y="2264524"/>
                  </a:lnTo>
                  <a:lnTo>
                    <a:pt x="1767713" y="2602776"/>
                  </a:lnTo>
                  <a:lnTo>
                    <a:pt x="1756143" y="2637396"/>
                  </a:lnTo>
                  <a:lnTo>
                    <a:pt x="1758581" y="2672550"/>
                  </a:lnTo>
                  <a:lnTo>
                    <a:pt x="1774012" y="2704198"/>
                  </a:lnTo>
                  <a:lnTo>
                    <a:pt x="1801368" y="2728277"/>
                  </a:lnTo>
                  <a:lnTo>
                    <a:pt x="2139823" y="2921508"/>
                  </a:lnTo>
                  <a:lnTo>
                    <a:pt x="2174430" y="2933077"/>
                  </a:lnTo>
                  <a:lnTo>
                    <a:pt x="2209609" y="2930601"/>
                  </a:lnTo>
                  <a:lnTo>
                    <a:pt x="2241346" y="2915056"/>
                  </a:lnTo>
                  <a:lnTo>
                    <a:pt x="2265642" y="2887459"/>
                  </a:lnTo>
                  <a:lnTo>
                    <a:pt x="2277148" y="2852826"/>
                  </a:lnTo>
                  <a:lnTo>
                    <a:pt x="2274570" y="2817622"/>
                  </a:lnTo>
                  <a:lnTo>
                    <a:pt x="2259025" y="2785859"/>
                  </a:lnTo>
                  <a:lnTo>
                    <a:pt x="2231606" y="2761564"/>
                  </a:lnTo>
                  <a:lnTo>
                    <a:pt x="2088184" y="2680449"/>
                  </a:lnTo>
                  <a:lnTo>
                    <a:pt x="2222703" y="2625687"/>
                  </a:lnTo>
                  <a:lnTo>
                    <a:pt x="2348915" y="2558059"/>
                  </a:lnTo>
                  <a:lnTo>
                    <a:pt x="2466187" y="2478506"/>
                  </a:lnTo>
                  <a:lnTo>
                    <a:pt x="2573845" y="2387943"/>
                  </a:lnTo>
                  <a:lnTo>
                    <a:pt x="2671229" y="2287308"/>
                  </a:lnTo>
                  <a:lnTo>
                    <a:pt x="2757678" y="2177516"/>
                  </a:lnTo>
                  <a:lnTo>
                    <a:pt x="2832531" y="2059520"/>
                  </a:lnTo>
                  <a:lnTo>
                    <a:pt x="2895130" y="1934222"/>
                  </a:lnTo>
                  <a:lnTo>
                    <a:pt x="2944825" y="1802561"/>
                  </a:lnTo>
                  <a:lnTo>
                    <a:pt x="2980944" y="1665478"/>
                  </a:lnTo>
                  <a:lnTo>
                    <a:pt x="3002838" y="1523885"/>
                  </a:lnTo>
                  <a:lnTo>
                    <a:pt x="3009836" y="1378724"/>
                  </a:lnTo>
                  <a:close/>
                </a:path>
              </a:pathLst>
            </a:custGeom>
            <a:solidFill>
              <a:srgbClr val="C2F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4582" y="3388354"/>
              <a:ext cx="659765" cy="659765"/>
            </a:xfrm>
            <a:custGeom>
              <a:avLst/>
              <a:gdLst/>
              <a:ahLst/>
              <a:cxnLst/>
              <a:rect l="l" t="t" r="r" b="b"/>
              <a:pathLst>
                <a:path w="659764" h="659764">
                  <a:moveTo>
                    <a:pt x="121798" y="0"/>
                  </a:moveTo>
                  <a:lnTo>
                    <a:pt x="28879" y="0"/>
                  </a:lnTo>
                  <a:lnTo>
                    <a:pt x="0" y="395748"/>
                  </a:lnTo>
                  <a:lnTo>
                    <a:pt x="0" y="659581"/>
                  </a:lnTo>
                  <a:lnTo>
                    <a:pt x="659218" y="659581"/>
                  </a:lnTo>
                  <a:lnTo>
                    <a:pt x="659218" y="640736"/>
                  </a:lnTo>
                  <a:lnTo>
                    <a:pt x="18834" y="640735"/>
                  </a:lnTo>
                  <a:lnTo>
                    <a:pt x="18834" y="405171"/>
                  </a:lnTo>
                  <a:lnTo>
                    <a:pt x="132471" y="405171"/>
                  </a:lnTo>
                  <a:lnTo>
                    <a:pt x="144086" y="404935"/>
                  </a:lnTo>
                  <a:lnTo>
                    <a:pt x="179959" y="386326"/>
                  </a:lnTo>
                  <a:lnTo>
                    <a:pt x="19541" y="386326"/>
                  </a:lnTo>
                  <a:lnTo>
                    <a:pt x="41593" y="84803"/>
                  </a:lnTo>
                  <a:lnTo>
                    <a:pt x="127984" y="84803"/>
                  </a:lnTo>
                  <a:lnTo>
                    <a:pt x="126609" y="65958"/>
                  </a:lnTo>
                  <a:lnTo>
                    <a:pt x="43006" y="65958"/>
                  </a:lnTo>
                  <a:lnTo>
                    <a:pt x="46459" y="18845"/>
                  </a:lnTo>
                  <a:lnTo>
                    <a:pt x="123173" y="18845"/>
                  </a:lnTo>
                  <a:lnTo>
                    <a:pt x="121798" y="0"/>
                  </a:lnTo>
                  <a:close/>
                </a:path>
                <a:path w="659764" h="659764">
                  <a:moveTo>
                    <a:pt x="659218" y="279379"/>
                  </a:moveTo>
                  <a:lnTo>
                    <a:pt x="640383" y="279379"/>
                  </a:lnTo>
                  <a:lnTo>
                    <a:pt x="640383" y="640736"/>
                  </a:lnTo>
                  <a:lnTo>
                    <a:pt x="659218" y="640736"/>
                  </a:lnTo>
                  <a:lnTo>
                    <a:pt x="659218" y="279379"/>
                  </a:lnTo>
                  <a:close/>
                </a:path>
                <a:path w="659764" h="659764">
                  <a:moveTo>
                    <a:pt x="404948" y="279379"/>
                  </a:moveTo>
                  <a:lnTo>
                    <a:pt x="386113" y="279379"/>
                  </a:lnTo>
                  <a:lnTo>
                    <a:pt x="386113" y="411295"/>
                  </a:lnTo>
                  <a:lnTo>
                    <a:pt x="445897" y="380279"/>
                  </a:lnTo>
                  <a:lnTo>
                    <a:pt x="404948" y="380279"/>
                  </a:lnTo>
                  <a:lnTo>
                    <a:pt x="404948" y="279379"/>
                  </a:lnTo>
                  <a:close/>
                </a:path>
                <a:path w="659764" h="659764">
                  <a:moveTo>
                    <a:pt x="127984" y="84803"/>
                  </a:moveTo>
                  <a:lnTo>
                    <a:pt x="109084" y="84803"/>
                  </a:lnTo>
                  <a:lnTo>
                    <a:pt x="131137" y="386326"/>
                  </a:lnTo>
                  <a:lnTo>
                    <a:pt x="179959" y="386326"/>
                  </a:lnTo>
                  <a:lnTo>
                    <a:pt x="190554" y="380829"/>
                  </a:lnTo>
                  <a:lnTo>
                    <a:pt x="149579" y="380829"/>
                  </a:lnTo>
                  <a:lnTo>
                    <a:pt x="127984" y="84803"/>
                  </a:lnTo>
                  <a:close/>
                </a:path>
                <a:path w="659764" h="659764">
                  <a:moveTo>
                    <a:pt x="404948" y="248363"/>
                  </a:moveTo>
                  <a:lnTo>
                    <a:pt x="149579" y="380829"/>
                  </a:lnTo>
                  <a:lnTo>
                    <a:pt x="190554" y="380829"/>
                  </a:lnTo>
                  <a:lnTo>
                    <a:pt x="386113" y="279379"/>
                  </a:lnTo>
                  <a:lnTo>
                    <a:pt x="404948" y="279379"/>
                  </a:lnTo>
                  <a:lnTo>
                    <a:pt x="404948" y="248363"/>
                  </a:lnTo>
                  <a:close/>
                </a:path>
                <a:path w="659764" h="659764">
                  <a:moveTo>
                    <a:pt x="659218" y="248363"/>
                  </a:moveTo>
                  <a:lnTo>
                    <a:pt x="404948" y="380279"/>
                  </a:lnTo>
                  <a:lnTo>
                    <a:pt x="445897" y="380279"/>
                  </a:lnTo>
                  <a:lnTo>
                    <a:pt x="640383" y="279379"/>
                  </a:lnTo>
                  <a:lnTo>
                    <a:pt x="659218" y="279379"/>
                  </a:lnTo>
                  <a:lnTo>
                    <a:pt x="659218" y="248363"/>
                  </a:lnTo>
                  <a:close/>
                </a:path>
                <a:path w="659764" h="659764">
                  <a:moveTo>
                    <a:pt x="123173" y="18845"/>
                  </a:moveTo>
                  <a:lnTo>
                    <a:pt x="104219" y="18845"/>
                  </a:lnTo>
                  <a:lnTo>
                    <a:pt x="107672" y="65958"/>
                  </a:lnTo>
                  <a:lnTo>
                    <a:pt x="126609" y="65958"/>
                  </a:lnTo>
                  <a:lnTo>
                    <a:pt x="123173" y="1884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80504" y="3878359"/>
              <a:ext cx="150678" cy="942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68852" y="3878359"/>
              <a:ext cx="150678" cy="9422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57200" y="3878360"/>
              <a:ext cx="150678" cy="94225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904359" y="4195952"/>
            <a:ext cx="16776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893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Volkswagen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Industrial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Metaverse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62720" y="4175632"/>
            <a:ext cx="484505" cy="372745"/>
          </a:xfrm>
          <a:custGeom>
            <a:avLst/>
            <a:gdLst/>
            <a:ahLst/>
            <a:cxnLst/>
            <a:rect l="l" t="t" r="r" b="b"/>
            <a:pathLst>
              <a:path w="484505" h="372745">
                <a:moveTo>
                  <a:pt x="141897" y="158381"/>
                </a:moveTo>
                <a:lnTo>
                  <a:pt x="140716" y="152273"/>
                </a:lnTo>
                <a:lnTo>
                  <a:pt x="140677" y="152107"/>
                </a:lnTo>
                <a:lnTo>
                  <a:pt x="137020" y="146570"/>
                </a:lnTo>
                <a:lnTo>
                  <a:pt x="131267" y="140779"/>
                </a:lnTo>
                <a:lnTo>
                  <a:pt x="131267" y="156629"/>
                </a:lnTo>
                <a:lnTo>
                  <a:pt x="131267" y="160108"/>
                </a:lnTo>
                <a:lnTo>
                  <a:pt x="129095" y="162293"/>
                </a:lnTo>
                <a:lnTo>
                  <a:pt x="126911" y="164426"/>
                </a:lnTo>
                <a:lnTo>
                  <a:pt x="123431" y="164426"/>
                </a:lnTo>
                <a:lnTo>
                  <a:pt x="121259" y="162293"/>
                </a:lnTo>
                <a:lnTo>
                  <a:pt x="119075" y="160108"/>
                </a:lnTo>
                <a:lnTo>
                  <a:pt x="119075" y="156629"/>
                </a:lnTo>
                <a:lnTo>
                  <a:pt x="123431" y="152273"/>
                </a:lnTo>
                <a:lnTo>
                  <a:pt x="126961" y="152273"/>
                </a:lnTo>
                <a:lnTo>
                  <a:pt x="129133" y="154457"/>
                </a:lnTo>
                <a:lnTo>
                  <a:pt x="131267" y="156629"/>
                </a:lnTo>
                <a:lnTo>
                  <a:pt x="131267" y="140779"/>
                </a:lnTo>
                <a:lnTo>
                  <a:pt x="131038" y="140538"/>
                </a:lnTo>
                <a:lnTo>
                  <a:pt x="121399" y="139979"/>
                </a:lnTo>
                <a:lnTo>
                  <a:pt x="114769" y="145313"/>
                </a:lnTo>
                <a:lnTo>
                  <a:pt x="110515" y="150393"/>
                </a:lnTo>
                <a:lnTo>
                  <a:pt x="109245" y="154457"/>
                </a:lnTo>
                <a:lnTo>
                  <a:pt x="108610" y="156629"/>
                </a:lnTo>
                <a:lnTo>
                  <a:pt x="109054" y="162293"/>
                </a:lnTo>
                <a:lnTo>
                  <a:pt x="109105" y="162890"/>
                </a:lnTo>
                <a:lnTo>
                  <a:pt x="112128" y="168783"/>
                </a:lnTo>
                <a:lnTo>
                  <a:pt x="117208" y="173037"/>
                </a:lnTo>
                <a:lnTo>
                  <a:pt x="123317" y="174955"/>
                </a:lnTo>
                <a:lnTo>
                  <a:pt x="129692" y="174447"/>
                </a:lnTo>
                <a:lnTo>
                  <a:pt x="140703" y="164426"/>
                </a:lnTo>
                <a:lnTo>
                  <a:pt x="141897" y="158381"/>
                </a:lnTo>
                <a:close/>
              </a:path>
              <a:path w="484505" h="372745">
                <a:moveTo>
                  <a:pt x="280835" y="37223"/>
                </a:moveTo>
                <a:lnTo>
                  <a:pt x="280619" y="36068"/>
                </a:lnTo>
                <a:lnTo>
                  <a:pt x="279501" y="30543"/>
                </a:lnTo>
                <a:lnTo>
                  <a:pt x="275196" y="26238"/>
                </a:lnTo>
                <a:lnTo>
                  <a:pt x="269722" y="25146"/>
                </a:lnTo>
                <a:lnTo>
                  <a:pt x="269722" y="37223"/>
                </a:lnTo>
                <a:lnTo>
                  <a:pt x="269722" y="40335"/>
                </a:lnTo>
                <a:lnTo>
                  <a:pt x="268478" y="41541"/>
                </a:lnTo>
                <a:lnTo>
                  <a:pt x="265417" y="41541"/>
                </a:lnTo>
                <a:lnTo>
                  <a:pt x="264160" y="40335"/>
                </a:lnTo>
                <a:lnTo>
                  <a:pt x="264160" y="37223"/>
                </a:lnTo>
                <a:lnTo>
                  <a:pt x="265328" y="36068"/>
                </a:lnTo>
                <a:lnTo>
                  <a:pt x="268566" y="36068"/>
                </a:lnTo>
                <a:lnTo>
                  <a:pt x="269722" y="37223"/>
                </a:lnTo>
                <a:lnTo>
                  <a:pt x="269722" y="25146"/>
                </a:lnTo>
                <a:lnTo>
                  <a:pt x="262166" y="23634"/>
                </a:lnTo>
                <a:lnTo>
                  <a:pt x="254850" y="28511"/>
                </a:lnTo>
                <a:lnTo>
                  <a:pt x="253085" y="37223"/>
                </a:lnTo>
                <a:lnTo>
                  <a:pt x="251841" y="43573"/>
                </a:lnTo>
                <a:lnTo>
                  <a:pt x="256705" y="50901"/>
                </a:lnTo>
                <a:lnTo>
                  <a:pt x="271767" y="53924"/>
                </a:lnTo>
                <a:lnTo>
                  <a:pt x="279082" y="49009"/>
                </a:lnTo>
                <a:lnTo>
                  <a:pt x="280606" y="41541"/>
                </a:lnTo>
                <a:lnTo>
                  <a:pt x="280822" y="40335"/>
                </a:lnTo>
                <a:lnTo>
                  <a:pt x="280835" y="37223"/>
                </a:lnTo>
                <a:close/>
              </a:path>
              <a:path w="484505" h="372745">
                <a:moveTo>
                  <a:pt x="484035" y="190385"/>
                </a:moveTo>
                <a:lnTo>
                  <a:pt x="479983" y="129463"/>
                </a:lnTo>
                <a:lnTo>
                  <a:pt x="460375" y="120142"/>
                </a:lnTo>
                <a:lnTo>
                  <a:pt x="416648" y="111239"/>
                </a:lnTo>
                <a:lnTo>
                  <a:pt x="414845" y="110820"/>
                </a:lnTo>
                <a:lnTo>
                  <a:pt x="412940" y="111417"/>
                </a:lnTo>
                <a:lnTo>
                  <a:pt x="411645" y="112763"/>
                </a:lnTo>
                <a:lnTo>
                  <a:pt x="404228" y="120142"/>
                </a:lnTo>
                <a:lnTo>
                  <a:pt x="396214" y="112217"/>
                </a:lnTo>
                <a:lnTo>
                  <a:pt x="396214" y="127787"/>
                </a:lnTo>
                <a:lnTo>
                  <a:pt x="372579" y="151434"/>
                </a:lnTo>
                <a:lnTo>
                  <a:pt x="295503" y="75577"/>
                </a:lnTo>
                <a:lnTo>
                  <a:pt x="295262" y="75349"/>
                </a:lnTo>
                <a:lnTo>
                  <a:pt x="289941" y="70104"/>
                </a:lnTo>
                <a:lnTo>
                  <a:pt x="305943" y="38506"/>
                </a:lnTo>
                <a:lnTo>
                  <a:pt x="396214" y="127787"/>
                </a:lnTo>
                <a:lnTo>
                  <a:pt x="396214" y="112217"/>
                </a:lnTo>
                <a:lnTo>
                  <a:pt x="321716" y="38430"/>
                </a:lnTo>
                <a:lnTo>
                  <a:pt x="296062" y="13017"/>
                </a:lnTo>
                <a:lnTo>
                  <a:pt x="294525" y="11836"/>
                </a:lnTo>
                <a:lnTo>
                  <a:pt x="294525" y="35140"/>
                </a:lnTo>
                <a:lnTo>
                  <a:pt x="293776" y="46177"/>
                </a:lnTo>
                <a:lnTo>
                  <a:pt x="289013" y="55714"/>
                </a:lnTo>
                <a:lnTo>
                  <a:pt x="281000" y="62776"/>
                </a:lnTo>
                <a:lnTo>
                  <a:pt x="270573" y="66344"/>
                </a:lnTo>
                <a:lnTo>
                  <a:pt x="268160" y="66675"/>
                </a:lnTo>
                <a:lnTo>
                  <a:pt x="265747" y="66675"/>
                </a:lnTo>
                <a:lnTo>
                  <a:pt x="263334" y="66344"/>
                </a:lnTo>
                <a:lnTo>
                  <a:pt x="254546" y="63677"/>
                </a:lnTo>
                <a:lnTo>
                  <a:pt x="247294" y="58458"/>
                </a:lnTo>
                <a:lnTo>
                  <a:pt x="243738" y="53530"/>
                </a:lnTo>
                <a:lnTo>
                  <a:pt x="243738" y="69964"/>
                </a:lnTo>
                <a:lnTo>
                  <a:pt x="145529" y="187566"/>
                </a:lnTo>
                <a:lnTo>
                  <a:pt x="120129" y="200126"/>
                </a:lnTo>
                <a:lnTo>
                  <a:pt x="112814" y="199732"/>
                </a:lnTo>
                <a:lnTo>
                  <a:pt x="83426" y="164973"/>
                </a:lnTo>
                <a:lnTo>
                  <a:pt x="85877" y="152400"/>
                </a:lnTo>
                <a:lnTo>
                  <a:pt x="85991" y="151752"/>
                </a:lnTo>
                <a:lnTo>
                  <a:pt x="129095" y="111925"/>
                </a:lnTo>
                <a:lnTo>
                  <a:pt x="228257" y="33845"/>
                </a:lnTo>
                <a:lnTo>
                  <a:pt x="228358" y="44221"/>
                </a:lnTo>
                <a:lnTo>
                  <a:pt x="231076" y="54025"/>
                </a:lnTo>
                <a:lnTo>
                  <a:pt x="236270" y="62776"/>
                </a:lnTo>
                <a:lnTo>
                  <a:pt x="243738" y="69964"/>
                </a:lnTo>
                <a:lnTo>
                  <a:pt x="243738" y="53530"/>
                </a:lnTo>
                <a:lnTo>
                  <a:pt x="242062" y="51193"/>
                </a:lnTo>
                <a:lnTo>
                  <a:pt x="239382" y="42418"/>
                </a:lnTo>
                <a:lnTo>
                  <a:pt x="239877" y="35140"/>
                </a:lnTo>
                <a:lnTo>
                  <a:pt x="239966" y="33845"/>
                </a:lnTo>
                <a:lnTo>
                  <a:pt x="240131" y="31394"/>
                </a:lnTo>
                <a:lnTo>
                  <a:pt x="244894" y="21844"/>
                </a:lnTo>
                <a:lnTo>
                  <a:pt x="252882" y="14782"/>
                </a:lnTo>
                <a:lnTo>
                  <a:pt x="263334" y="11214"/>
                </a:lnTo>
                <a:lnTo>
                  <a:pt x="274345" y="11950"/>
                </a:lnTo>
                <a:lnTo>
                  <a:pt x="283883" y="16713"/>
                </a:lnTo>
                <a:lnTo>
                  <a:pt x="290957" y="24701"/>
                </a:lnTo>
                <a:lnTo>
                  <a:pt x="294525" y="35140"/>
                </a:lnTo>
                <a:lnTo>
                  <a:pt x="294525" y="11836"/>
                </a:lnTo>
                <a:lnTo>
                  <a:pt x="293738" y="11214"/>
                </a:lnTo>
                <a:lnTo>
                  <a:pt x="284467" y="3987"/>
                </a:lnTo>
                <a:lnTo>
                  <a:pt x="270802" y="0"/>
                </a:lnTo>
                <a:lnTo>
                  <a:pt x="256616" y="1219"/>
                </a:lnTo>
                <a:lnTo>
                  <a:pt x="243459" y="7785"/>
                </a:lnTo>
                <a:lnTo>
                  <a:pt x="126161" y="100101"/>
                </a:lnTo>
                <a:lnTo>
                  <a:pt x="121666" y="100101"/>
                </a:lnTo>
                <a:lnTo>
                  <a:pt x="83413" y="107886"/>
                </a:lnTo>
                <a:lnTo>
                  <a:pt x="51536" y="129463"/>
                </a:lnTo>
                <a:lnTo>
                  <a:pt x="30137" y="161175"/>
                </a:lnTo>
                <a:lnTo>
                  <a:pt x="22326" y="199732"/>
                </a:lnTo>
                <a:lnTo>
                  <a:pt x="22250" y="317538"/>
                </a:lnTo>
                <a:lnTo>
                  <a:pt x="13322" y="321081"/>
                </a:lnTo>
                <a:lnTo>
                  <a:pt x="6273" y="327228"/>
                </a:lnTo>
                <a:lnTo>
                  <a:pt x="1663" y="335343"/>
                </a:lnTo>
                <a:lnTo>
                  <a:pt x="0" y="344805"/>
                </a:lnTo>
                <a:lnTo>
                  <a:pt x="0" y="372630"/>
                </a:lnTo>
                <a:lnTo>
                  <a:pt x="244703" y="372630"/>
                </a:lnTo>
                <a:lnTo>
                  <a:pt x="244703" y="361492"/>
                </a:lnTo>
                <a:lnTo>
                  <a:pt x="244703" y="344805"/>
                </a:lnTo>
                <a:lnTo>
                  <a:pt x="243065" y="335622"/>
                </a:lnTo>
                <a:lnTo>
                  <a:pt x="243014" y="335343"/>
                </a:lnTo>
                <a:lnTo>
                  <a:pt x="238861" y="328117"/>
                </a:lnTo>
                <a:lnTo>
                  <a:pt x="238353" y="327228"/>
                </a:lnTo>
                <a:lnTo>
                  <a:pt x="233591" y="323113"/>
                </a:lnTo>
                <a:lnTo>
                  <a:pt x="233591" y="335622"/>
                </a:lnTo>
                <a:lnTo>
                  <a:pt x="233591" y="361492"/>
                </a:lnTo>
                <a:lnTo>
                  <a:pt x="11125" y="361492"/>
                </a:lnTo>
                <a:lnTo>
                  <a:pt x="11125" y="335622"/>
                </a:lnTo>
                <a:lnTo>
                  <a:pt x="18592" y="328117"/>
                </a:lnTo>
                <a:lnTo>
                  <a:pt x="226123" y="328117"/>
                </a:lnTo>
                <a:lnTo>
                  <a:pt x="233591" y="335622"/>
                </a:lnTo>
                <a:lnTo>
                  <a:pt x="233591" y="323113"/>
                </a:lnTo>
                <a:lnTo>
                  <a:pt x="231254" y="321081"/>
                </a:lnTo>
                <a:lnTo>
                  <a:pt x="222135" y="317538"/>
                </a:lnTo>
                <a:lnTo>
                  <a:pt x="222135" y="316979"/>
                </a:lnTo>
                <a:lnTo>
                  <a:pt x="222351" y="240563"/>
                </a:lnTo>
                <a:lnTo>
                  <a:pt x="222262" y="197827"/>
                </a:lnTo>
                <a:lnTo>
                  <a:pt x="221056" y="183540"/>
                </a:lnTo>
                <a:lnTo>
                  <a:pt x="216941" y="167576"/>
                </a:lnTo>
                <a:lnTo>
                  <a:pt x="211226" y="154724"/>
                </a:lnTo>
                <a:lnTo>
                  <a:pt x="211226" y="240563"/>
                </a:lnTo>
                <a:lnTo>
                  <a:pt x="211010" y="316979"/>
                </a:lnTo>
                <a:lnTo>
                  <a:pt x="33375" y="316979"/>
                </a:lnTo>
                <a:lnTo>
                  <a:pt x="33451" y="199732"/>
                </a:lnTo>
                <a:lnTo>
                  <a:pt x="55626" y="141338"/>
                </a:lnTo>
                <a:lnTo>
                  <a:pt x="111188" y="111925"/>
                </a:lnTo>
                <a:lnTo>
                  <a:pt x="88900" y="129463"/>
                </a:lnTo>
                <a:lnTo>
                  <a:pt x="77406" y="143814"/>
                </a:lnTo>
                <a:lnTo>
                  <a:pt x="72491" y="160883"/>
                </a:lnTo>
                <a:lnTo>
                  <a:pt x="74295" y="178206"/>
                </a:lnTo>
                <a:lnTo>
                  <a:pt x="74333" y="178536"/>
                </a:lnTo>
                <a:lnTo>
                  <a:pt x="82994" y="194500"/>
                </a:lnTo>
                <a:lnTo>
                  <a:pt x="83096" y="194703"/>
                </a:lnTo>
                <a:lnTo>
                  <a:pt x="90436" y="201714"/>
                </a:lnTo>
                <a:lnTo>
                  <a:pt x="99009" y="206908"/>
                </a:lnTo>
                <a:lnTo>
                  <a:pt x="108508" y="210146"/>
                </a:lnTo>
                <a:lnTo>
                  <a:pt x="118605" y="211251"/>
                </a:lnTo>
                <a:lnTo>
                  <a:pt x="120332" y="211251"/>
                </a:lnTo>
                <a:lnTo>
                  <a:pt x="193725" y="147218"/>
                </a:lnTo>
                <a:lnTo>
                  <a:pt x="201295" y="159245"/>
                </a:lnTo>
                <a:lnTo>
                  <a:pt x="211048" y="196545"/>
                </a:lnTo>
                <a:lnTo>
                  <a:pt x="211226" y="240563"/>
                </a:lnTo>
                <a:lnTo>
                  <a:pt x="211226" y="154724"/>
                </a:lnTo>
                <a:lnTo>
                  <a:pt x="210197" y="152400"/>
                </a:lnTo>
                <a:lnTo>
                  <a:pt x="206768" y="147218"/>
                </a:lnTo>
                <a:lnTo>
                  <a:pt x="201002" y="138506"/>
                </a:lnTo>
                <a:lnTo>
                  <a:pt x="253746" y="75349"/>
                </a:lnTo>
                <a:lnTo>
                  <a:pt x="260515" y="77203"/>
                </a:lnTo>
                <a:lnTo>
                  <a:pt x="261251" y="77203"/>
                </a:lnTo>
                <a:lnTo>
                  <a:pt x="266661" y="77724"/>
                </a:lnTo>
                <a:lnTo>
                  <a:pt x="273202" y="77203"/>
                </a:lnTo>
                <a:lnTo>
                  <a:pt x="279603" y="75577"/>
                </a:lnTo>
                <a:lnTo>
                  <a:pt x="364883" y="159512"/>
                </a:lnTo>
                <a:lnTo>
                  <a:pt x="356819" y="167576"/>
                </a:lnTo>
                <a:lnTo>
                  <a:pt x="355473" y="168871"/>
                </a:lnTo>
                <a:lnTo>
                  <a:pt x="354914" y="170776"/>
                </a:lnTo>
                <a:lnTo>
                  <a:pt x="355219" y="172250"/>
                </a:lnTo>
                <a:lnTo>
                  <a:pt x="366636" y="232029"/>
                </a:lnTo>
                <a:lnTo>
                  <a:pt x="367106" y="234530"/>
                </a:lnTo>
                <a:lnTo>
                  <a:pt x="369239" y="236385"/>
                </a:lnTo>
                <a:lnTo>
                  <a:pt x="371741" y="236524"/>
                </a:lnTo>
                <a:lnTo>
                  <a:pt x="432130" y="240563"/>
                </a:lnTo>
                <a:lnTo>
                  <a:pt x="434162" y="240563"/>
                </a:lnTo>
                <a:lnTo>
                  <a:pt x="436765" y="238150"/>
                </a:lnTo>
                <a:lnTo>
                  <a:pt x="436867" y="234530"/>
                </a:lnTo>
                <a:lnTo>
                  <a:pt x="436943" y="232029"/>
                </a:lnTo>
                <a:lnTo>
                  <a:pt x="434543" y="229438"/>
                </a:lnTo>
                <a:lnTo>
                  <a:pt x="432879" y="229438"/>
                </a:lnTo>
                <a:lnTo>
                  <a:pt x="376745" y="225729"/>
                </a:lnTo>
                <a:lnTo>
                  <a:pt x="366737" y="173367"/>
                </a:lnTo>
                <a:lnTo>
                  <a:pt x="388658" y="151434"/>
                </a:lnTo>
                <a:lnTo>
                  <a:pt x="417347" y="122732"/>
                </a:lnTo>
                <a:lnTo>
                  <a:pt x="469061" y="133261"/>
                </a:lnTo>
                <a:lnTo>
                  <a:pt x="472592" y="185966"/>
                </a:lnTo>
                <a:lnTo>
                  <a:pt x="472859" y="189839"/>
                </a:lnTo>
                <a:lnTo>
                  <a:pt x="472960" y="191084"/>
                </a:lnTo>
                <a:lnTo>
                  <a:pt x="475602" y="193408"/>
                </a:lnTo>
                <a:lnTo>
                  <a:pt x="481723" y="193027"/>
                </a:lnTo>
                <a:lnTo>
                  <a:pt x="484035" y="190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362684" y="2943568"/>
            <a:ext cx="489584" cy="250825"/>
            <a:chOff x="2362684" y="2943568"/>
            <a:chExt cx="489584" cy="250825"/>
          </a:xfrm>
        </p:grpSpPr>
        <p:sp>
          <p:nvSpPr>
            <p:cNvPr id="12" name="object 12"/>
            <p:cNvSpPr/>
            <p:nvPr/>
          </p:nvSpPr>
          <p:spPr>
            <a:xfrm>
              <a:off x="2362682" y="2943580"/>
              <a:ext cx="489584" cy="250825"/>
            </a:xfrm>
            <a:custGeom>
              <a:avLst/>
              <a:gdLst/>
              <a:ahLst/>
              <a:cxnLst/>
              <a:rect l="l" t="t" r="r" b="b"/>
              <a:pathLst>
                <a:path w="489585" h="250825">
                  <a:moveTo>
                    <a:pt x="318122" y="189230"/>
                  </a:moveTo>
                  <a:lnTo>
                    <a:pt x="171399" y="189230"/>
                  </a:lnTo>
                  <a:lnTo>
                    <a:pt x="172085" y="192849"/>
                  </a:lnTo>
                  <a:lnTo>
                    <a:pt x="172466" y="200266"/>
                  </a:lnTo>
                  <a:lnTo>
                    <a:pt x="317055" y="200367"/>
                  </a:lnTo>
                  <a:lnTo>
                    <a:pt x="317423" y="192849"/>
                  </a:lnTo>
                  <a:lnTo>
                    <a:pt x="318122" y="189230"/>
                  </a:lnTo>
                  <a:close/>
                </a:path>
                <a:path w="489585" h="250825">
                  <a:moveTo>
                    <a:pt x="428269" y="200266"/>
                  </a:moveTo>
                  <a:lnTo>
                    <a:pt x="424319" y="180797"/>
                  </a:lnTo>
                  <a:lnTo>
                    <a:pt x="417156" y="170180"/>
                  </a:lnTo>
                  <a:lnTo>
                    <a:pt x="417156" y="200266"/>
                  </a:lnTo>
                  <a:lnTo>
                    <a:pt x="414096" y="215430"/>
                  </a:lnTo>
                  <a:lnTo>
                    <a:pt x="405752" y="227812"/>
                  </a:lnTo>
                  <a:lnTo>
                    <a:pt x="393369" y="236156"/>
                  </a:lnTo>
                  <a:lnTo>
                    <a:pt x="378218" y="239217"/>
                  </a:lnTo>
                  <a:lnTo>
                    <a:pt x="363067" y="236156"/>
                  </a:lnTo>
                  <a:lnTo>
                    <a:pt x="350697" y="227812"/>
                  </a:lnTo>
                  <a:lnTo>
                    <a:pt x="342353" y="215430"/>
                  </a:lnTo>
                  <a:lnTo>
                    <a:pt x="339293" y="200266"/>
                  </a:lnTo>
                  <a:lnTo>
                    <a:pt x="342353" y="185102"/>
                  </a:lnTo>
                  <a:lnTo>
                    <a:pt x="350697" y="172720"/>
                  </a:lnTo>
                  <a:lnTo>
                    <a:pt x="363067" y="164376"/>
                  </a:lnTo>
                  <a:lnTo>
                    <a:pt x="378218" y="161315"/>
                  </a:lnTo>
                  <a:lnTo>
                    <a:pt x="393369" y="164376"/>
                  </a:lnTo>
                  <a:lnTo>
                    <a:pt x="405752" y="172720"/>
                  </a:lnTo>
                  <a:lnTo>
                    <a:pt x="414096" y="185102"/>
                  </a:lnTo>
                  <a:lnTo>
                    <a:pt x="417156" y="200266"/>
                  </a:lnTo>
                  <a:lnTo>
                    <a:pt x="417156" y="170180"/>
                  </a:lnTo>
                  <a:lnTo>
                    <a:pt x="413588" y="164884"/>
                  </a:lnTo>
                  <a:lnTo>
                    <a:pt x="408305" y="161315"/>
                  </a:lnTo>
                  <a:lnTo>
                    <a:pt x="397687" y="154152"/>
                  </a:lnTo>
                  <a:lnTo>
                    <a:pt x="378218" y="150190"/>
                  </a:lnTo>
                  <a:lnTo>
                    <a:pt x="358698" y="154152"/>
                  </a:lnTo>
                  <a:lnTo>
                    <a:pt x="342811" y="164884"/>
                  </a:lnTo>
                  <a:lnTo>
                    <a:pt x="332092" y="180797"/>
                  </a:lnTo>
                  <a:lnTo>
                    <a:pt x="328168" y="200266"/>
                  </a:lnTo>
                  <a:lnTo>
                    <a:pt x="332092" y="219760"/>
                  </a:lnTo>
                  <a:lnTo>
                    <a:pt x="342823" y="235673"/>
                  </a:lnTo>
                  <a:lnTo>
                    <a:pt x="358724" y="246418"/>
                  </a:lnTo>
                  <a:lnTo>
                    <a:pt x="378218" y="250355"/>
                  </a:lnTo>
                  <a:lnTo>
                    <a:pt x="397700" y="246418"/>
                  </a:lnTo>
                  <a:lnTo>
                    <a:pt x="408343" y="239217"/>
                  </a:lnTo>
                  <a:lnTo>
                    <a:pt x="413600" y="235673"/>
                  </a:lnTo>
                  <a:lnTo>
                    <a:pt x="424332" y="219760"/>
                  </a:lnTo>
                  <a:lnTo>
                    <a:pt x="428269" y="200266"/>
                  </a:lnTo>
                  <a:close/>
                </a:path>
                <a:path w="489585" h="250825">
                  <a:moveTo>
                    <a:pt x="489445" y="144716"/>
                  </a:moveTo>
                  <a:lnTo>
                    <a:pt x="485038" y="123050"/>
                  </a:lnTo>
                  <a:lnTo>
                    <a:pt x="473113" y="105359"/>
                  </a:lnTo>
                  <a:lnTo>
                    <a:pt x="465353" y="100114"/>
                  </a:lnTo>
                  <a:lnTo>
                    <a:pt x="455434" y="93408"/>
                  </a:lnTo>
                  <a:lnTo>
                    <a:pt x="434695" y="89166"/>
                  </a:lnTo>
                  <a:lnTo>
                    <a:pt x="433793" y="88976"/>
                  </a:lnTo>
                  <a:lnTo>
                    <a:pt x="387680" y="88976"/>
                  </a:lnTo>
                  <a:lnTo>
                    <a:pt x="381787" y="89166"/>
                  </a:lnTo>
                  <a:lnTo>
                    <a:pt x="381355" y="88976"/>
                  </a:lnTo>
                  <a:lnTo>
                    <a:pt x="376085" y="86753"/>
                  </a:lnTo>
                  <a:lnTo>
                    <a:pt x="372097" y="82346"/>
                  </a:lnTo>
                  <a:lnTo>
                    <a:pt x="362978" y="73304"/>
                  </a:lnTo>
                  <a:lnTo>
                    <a:pt x="362978" y="88976"/>
                  </a:lnTo>
                  <a:lnTo>
                    <a:pt x="183565" y="88976"/>
                  </a:lnTo>
                  <a:lnTo>
                    <a:pt x="183565" y="11125"/>
                  </a:lnTo>
                  <a:lnTo>
                    <a:pt x="270332" y="11125"/>
                  </a:lnTo>
                  <a:lnTo>
                    <a:pt x="277507" y="11709"/>
                  </a:lnTo>
                  <a:lnTo>
                    <a:pt x="277101" y="11709"/>
                  </a:lnTo>
                  <a:lnTo>
                    <a:pt x="283349" y="13538"/>
                  </a:lnTo>
                  <a:lnTo>
                    <a:pt x="289102" y="16548"/>
                  </a:lnTo>
                  <a:lnTo>
                    <a:pt x="294195" y="20675"/>
                  </a:lnTo>
                  <a:lnTo>
                    <a:pt x="362978" y="88976"/>
                  </a:lnTo>
                  <a:lnTo>
                    <a:pt x="362978" y="73304"/>
                  </a:lnTo>
                  <a:lnTo>
                    <a:pt x="302031" y="12788"/>
                  </a:lnTo>
                  <a:lnTo>
                    <a:pt x="299961" y="11125"/>
                  </a:lnTo>
                  <a:lnTo>
                    <a:pt x="295249" y="7302"/>
                  </a:lnTo>
                  <a:lnTo>
                    <a:pt x="287591" y="3276"/>
                  </a:lnTo>
                  <a:lnTo>
                    <a:pt x="279273" y="812"/>
                  </a:lnTo>
                  <a:lnTo>
                    <a:pt x="279692" y="812"/>
                  </a:lnTo>
                  <a:lnTo>
                    <a:pt x="270332" y="0"/>
                  </a:lnTo>
                  <a:lnTo>
                    <a:pt x="172453" y="0"/>
                  </a:lnTo>
                  <a:lnTo>
                    <a:pt x="172453" y="11125"/>
                  </a:lnTo>
                  <a:lnTo>
                    <a:pt x="172453" y="88976"/>
                  </a:lnTo>
                  <a:lnTo>
                    <a:pt x="15989" y="88976"/>
                  </a:lnTo>
                  <a:lnTo>
                    <a:pt x="83553" y="20675"/>
                  </a:lnTo>
                  <a:lnTo>
                    <a:pt x="88709" y="16548"/>
                  </a:lnTo>
                  <a:lnTo>
                    <a:pt x="94513" y="13538"/>
                  </a:lnTo>
                  <a:lnTo>
                    <a:pt x="100799" y="11709"/>
                  </a:lnTo>
                  <a:lnTo>
                    <a:pt x="107378" y="11125"/>
                  </a:lnTo>
                  <a:lnTo>
                    <a:pt x="172453" y="11125"/>
                  </a:lnTo>
                  <a:lnTo>
                    <a:pt x="172453" y="0"/>
                  </a:lnTo>
                  <a:lnTo>
                    <a:pt x="107378" y="0"/>
                  </a:lnTo>
                  <a:lnTo>
                    <a:pt x="98628" y="812"/>
                  </a:lnTo>
                  <a:lnTo>
                    <a:pt x="90271" y="3276"/>
                  </a:lnTo>
                  <a:lnTo>
                    <a:pt x="82550" y="7302"/>
                  </a:lnTo>
                  <a:lnTo>
                    <a:pt x="75679" y="12788"/>
                  </a:lnTo>
                  <a:lnTo>
                    <a:pt x="6718" y="82346"/>
                  </a:lnTo>
                  <a:lnTo>
                    <a:pt x="2400" y="86614"/>
                  </a:lnTo>
                  <a:lnTo>
                    <a:pt x="0" y="92456"/>
                  </a:lnTo>
                  <a:lnTo>
                    <a:pt x="50" y="155841"/>
                  </a:lnTo>
                  <a:lnTo>
                    <a:pt x="3581" y="173113"/>
                  </a:lnTo>
                  <a:lnTo>
                    <a:pt x="13131" y="187261"/>
                  </a:lnTo>
                  <a:lnTo>
                    <a:pt x="27254" y="196799"/>
                  </a:lnTo>
                  <a:lnTo>
                    <a:pt x="44767" y="200367"/>
                  </a:lnTo>
                  <a:lnTo>
                    <a:pt x="50101" y="200367"/>
                  </a:lnTo>
                  <a:lnTo>
                    <a:pt x="50101" y="196557"/>
                  </a:lnTo>
                  <a:lnTo>
                    <a:pt x="50368" y="193827"/>
                  </a:lnTo>
                  <a:lnTo>
                    <a:pt x="50469" y="192900"/>
                  </a:lnTo>
                  <a:lnTo>
                    <a:pt x="51155" y="189230"/>
                  </a:lnTo>
                  <a:lnTo>
                    <a:pt x="44538" y="189230"/>
                  </a:lnTo>
                  <a:lnTo>
                    <a:pt x="31534" y="186613"/>
                  </a:lnTo>
                  <a:lnTo>
                    <a:pt x="20929" y="179463"/>
                  </a:lnTo>
                  <a:lnTo>
                    <a:pt x="13779" y="168846"/>
                  </a:lnTo>
                  <a:lnTo>
                    <a:pt x="11163" y="155841"/>
                  </a:lnTo>
                  <a:lnTo>
                    <a:pt x="11163" y="100114"/>
                  </a:lnTo>
                  <a:lnTo>
                    <a:pt x="433832" y="100114"/>
                  </a:lnTo>
                  <a:lnTo>
                    <a:pt x="451154" y="103606"/>
                  </a:lnTo>
                  <a:lnTo>
                    <a:pt x="465289" y="113157"/>
                  </a:lnTo>
                  <a:lnTo>
                    <a:pt x="474827" y="127304"/>
                  </a:lnTo>
                  <a:lnTo>
                    <a:pt x="478332" y="144716"/>
                  </a:lnTo>
                  <a:lnTo>
                    <a:pt x="478332" y="184277"/>
                  </a:lnTo>
                  <a:lnTo>
                    <a:pt x="473367" y="189230"/>
                  </a:lnTo>
                  <a:lnTo>
                    <a:pt x="438378" y="189230"/>
                  </a:lnTo>
                  <a:lnTo>
                    <a:pt x="439026" y="192900"/>
                  </a:lnTo>
                  <a:lnTo>
                    <a:pt x="439394" y="196557"/>
                  </a:lnTo>
                  <a:lnTo>
                    <a:pt x="439394" y="200367"/>
                  </a:lnTo>
                  <a:lnTo>
                    <a:pt x="467207" y="200367"/>
                  </a:lnTo>
                  <a:lnTo>
                    <a:pt x="475856" y="198589"/>
                  </a:lnTo>
                  <a:lnTo>
                    <a:pt x="482917" y="193827"/>
                  </a:lnTo>
                  <a:lnTo>
                    <a:pt x="487680" y="186766"/>
                  </a:lnTo>
                  <a:lnTo>
                    <a:pt x="489445" y="178104"/>
                  </a:lnTo>
                  <a:lnTo>
                    <a:pt x="489445" y="144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23907" y="3093764"/>
              <a:ext cx="100106" cy="100161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2418586" y="4832675"/>
            <a:ext cx="378460" cy="379095"/>
            <a:chOff x="2418586" y="4832675"/>
            <a:chExt cx="378460" cy="379095"/>
          </a:xfrm>
        </p:grpSpPr>
        <p:sp>
          <p:nvSpPr>
            <p:cNvPr id="15" name="object 15"/>
            <p:cNvSpPr/>
            <p:nvPr/>
          </p:nvSpPr>
          <p:spPr>
            <a:xfrm>
              <a:off x="2418575" y="4832680"/>
              <a:ext cx="378460" cy="379095"/>
            </a:xfrm>
            <a:custGeom>
              <a:avLst/>
              <a:gdLst/>
              <a:ahLst/>
              <a:cxnLst/>
              <a:rect l="l" t="t" r="r" b="b"/>
              <a:pathLst>
                <a:path w="378460" h="379095">
                  <a:moveTo>
                    <a:pt x="378002" y="367131"/>
                  </a:moveTo>
                  <a:lnTo>
                    <a:pt x="11125" y="367131"/>
                  </a:lnTo>
                  <a:lnTo>
                    <a:pt x="11125" y="0"/>
                  </a:lnTo>
                  <a:lnTo>
                    <a:pt x="0" y="0"/>
                  </a:lnTo>
                  <a:lnTo>
                    <a:pt x="0" y="367131"/>
                  </a:lnTo>
                  <a:lnTo>
                    <a:pt x="0" y="378561"/>
                  </a:lnTo>
                  <a:lnTo>
                    <a:pt x="378002" y="378561"/>
                  </a:lnTo>
                  <a:lnTo>
                    <a:pt x="378002" y="3671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63082" y="4877238"/>
              <a:ext cx="311450" cy="289419"/>
            </a:xfrm>
            <a:prstGeom prst="rect">
              <a:avLst/>
            </a:prstGeom>
          </p:spPr>
        </p:pic>
      </p:grp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67249" y="3481895"/>
            <a:ext cx="478493" cy="430529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953287" y="4234941"/>
            <a:ext cx="9753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Automation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0537" y="4891862"/>
            <a:ext cx="138811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Factory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Planning</a:t>
            </a:r>
            <a:endParaRPr sz="1400" dirty="0">
              <a:latin typeface="Lucida Sans"/>
              <a:cs typeface="Lucida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63802" y="2935986"/>
            <a:ext cx="6648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80922" y="3568446"/>
            <a:ext cx="847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Processes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18334" y="5581548"/>
            <a:ext cx="378460" cy="373380"/>
          </a:xfrm>
          <a:custGeom>
            <a:avLst/>
            <a:gdLst/>
            <a:ahLst/>
            <a:cxnLst/>
            <a:rect l="l" t="t" r="r" b="b"/>
            <a:pathLst>
              <a:path w="378460" h="373379">
                <a:moveTo>
                  <a:pt x="77863" y="308394"/>
                </a:moveTo>
                <a:lnTo>
                  <a:pt x="70408" y="300926"/>
                </a:lnTo>
                <a:lnTo>
                  <a:pt x="51955" y="300926"/>
                </a:lnTo>
                <a:lnTo>
                  <a:pt x="44500" y="308394"/>
                </a:lnTo>
                <a:lnTo>
                  <a:pt x="44500" y="326847"/>
                </a:lnTo>
                <a:lnTo>
                  <a:pt x="51955" y="334314"/>
                </a:lnTo>
                <a:lnTo>
                  <a:pt x="70408" y="334314"/>
                </a:lnTo>
                <a:lnTo>
                  <a:pt x="77863" y="326847"/>
                </a:lnTo>
                <a:lnTo>
                  <a:pt x="77863" y="317627"/>
                </a:lnTo>
                <a:lnTo>
                  <a:pt x="77863" y="308394"/>
                </a:lnTo>
                <a:close/>
              </a:path>
              <a:path w="378460" h="373379">
                <a:moveTo>
                  <a:pt x="90830" y="7835"/>
                </a:moveTo>
                <a:lnTo>
                  <a:pt x="82943" y="0"/>
                </a:lnTo>
                <a:lnTo>
                  <a:pt x="54813" y="38900"/>
                </a:lnTo>
                <a:lnTo>
                  <a:pt x="40716" y="83058"/>
                </a:lnTo>
                <a:lnTo>
                  <a:pt x="40665" y="128981"/>
                </a:lnTo>
                <a:lnTo>
                  <a:pt x="54660" y="173177"/>
                </a:lnTo>
                <a:lnTo>
                  <a:pt x="82943" y="212382"/>
                </a:lnTo>
                <a:lnTo>
                  <a:pt x="90830" y="204495"/>
                </a:lnTo>
                <a:lnTo>
                  <a:pt x="64770" y="168490"/>
                </a:lnTo>
                <a:lnTo>
                  <a:pt x="51714" y="127609"/>
                </a:lnTo>
                <a:lnTo>
                  <a:pt x="51663" y="85102"/>
                </a:lnTo>
                <a:lnTo>
                  <a:pt x="64630" y="44183"/>
                </a:lnTo>
                <a:lnTo>
                  <a:pt x="90830" y="7835"/>
                </a:lnTo>
                <a:close/>
              </a:path>
              <a:path w="378460" h="373379">
                <a:moveTo>
                  <a:pt x="122288" y="39331"/>
                </a:moveTo>
                <a:lnTo>
                  <a:pt x="114414" y="31445"/>
                </a:lnTo>
                <a:lnTo>
                  <a:pt x="91198" y="66344"/>
                </a:lnTo>
                <a:lnTo>
                  <a:pt x="83439" y="106070"/>
                </a:lnTo>
                <a:lnTo>
                  <a:pt x="91135" y="145808"/>
                </a:lnTo>
                <a:lnTo>
                  <a:pt x="114414" y="180898"/>
                </a:lnTo>
                <a:lnTo>
                  <a:pt x="122288" y="173012"/>
                </a:lnTo>
                <a:lnTo>
                  <a:pt x="101498" y="141808"/>
                </a:lnTo>
                <a:lnTo>
                  <a:pt x="94538" y="106273"/>
                </a:lnTo>
                <a:lnTo>
                  <a:pt x="101409" y="70726"/>
                </a:lnTo>
                <a:lnTo>
                  <a:pt x="122288" y="39331"/>
                </a:lnTo>
                <a:close/>
              </a:path>
              <a:path w="378460" h="373379">
                <a:moveTo>
                  <a:pt x="153720" y="141566"/>
                </a:moveTo>
                <a:lnTo>
                  <a:pt x="142722" y="125031"/>
                </a:lnTo>
                <a:lnTo>
                  <a:pt x="139039" y="106222"/>
                </a:lnTo>
                <a:lnTo>
                  <a:pt x="142684" y="87414"/>
                </a:lnTo>
                <a:lnTo>
                  <a:pt x="153631" y="70853"/>
                </a:lnTo>
                <a:lnTo>
                  <a:pt x="145834" y="62928"/>
                </a:lnTo>
                <a:lnTo>
                  <a:pt x="132410" y="83121"/>
                </a:lnTo>
                <a:lnTo>
                  <a:pt x="127939" y="106222"/>
                </a:lnTo>
                <a:lnTo>
                  <a:pt x="132372" y="129133"/>
                </a:lnTo>
                <a:lnTo>
                  <a:pt x="145796" y="149364"/>
                </a:lnTo>
                <a:lnTo>
                  <a:pt x="153720" y="141566"/>
                </a:lnTo>
                <a:close/>
              </a:path>
              <a:path w="378460" h="373379">
                <a:moveTo>
                  <a:pt x="161290" y="311505"/>
                </a:moveTo>
                <a:lnTo>
                  <a:pt x="156286" y="306501"/>
                </a:lnTo>
                <a:lnTo>
                  <a:pt x="144043" y="306501"/>
                </a:lnTo>
                <a:lnTo>
                  <a:pt x="139039" y="311505"/>
                </a:lnTo>
                <a:lnTo>
                  <a:pt x="139039" y="323786"/>
                </a:lnTo>
                <a:lnTo>
                  <a:pt x="144043" y="328752"/>
                </a:lnTo>
                <a:lnTo>
                  <a:pt x="156286" y="328752"/>
                </a:lnTo>
                <a:lnTo>
                  <a:pt x="161290" y="323786"/>
                </a:lnTo>
                <a:lnTo>
                  <a:pt x="161290" y="317627"/>
                </a:lnTo>
                <a:lnTo>
                  <a:pt x="161290" y="311505"/>
                </a:lnTo>
                <a:close/>
              </a:path>
              <a:path w="378460" h="373379">
                <a:moveTo>
                  <a:pt x="216903" y="311505"/>
                </a:moveTo>
                <a:lnTo>
                  <a:pt x="211899" y="306501"/>
                </a:lnTo>
                <a:lnTo>
                  <a:pt x="199656" y="306501"/>
                </a:lnTo>
                <a:lnTo>
                  <a:pt x="194652" y="311505"/>
                </a:lnTo>
                <a:lnTo>
                  <a:pt x="194652" y="323786"/>
                </a:lnTo>
                <a:lnTo>
                  <a:pt x="199656" y="328752"/>
                </a:lnTo>
                <a:lnTo>
                  <a:pt x="211899" y="328752"/>
                </a:lnTo>
                <a:lnTo>
                  <a:pt x="216903" y="323786"/>
                </a:lnTo>
                <a:lnTo>
                  <a:pt x="216903" y="317627"/>
                </a:lnTo>
                <a:lnTo>
                  <a:pt x="216903" y="311505"/>
                </a:lnTo>
                <a:close/>
              </a:path>
              <a:path w="378460" h="373379">
                <a:moveTo>
                  <a:pt x="250266" y="106235"/>
                </a:moveTo>
                <a:lnTo>
                  <a:pt x="245821" y="83235"/>
                </a:lnTo>
                <a:lnTo>
                  <a:pt x="232333" y="62915"/>
                </a:lnTo>
                <a:lnTo>
                  <a:pt x="224459" y="70789"/>
                </a:lnTo>
                <a:lnTo>
                  <a:pt x="235470" y="87312"/>
                </a:lnTo>
                <a:lnTo>
                  <a:pt x="239153" y="106121"/>
                </a:lnTo>
                <a:lnTo>
                  <a:pt x="235521" y="124942"/>
                </a:lnTo>
                <a:lnTo>
                  <a:pt x="224459" y="141554"/>
                </a:lnTo>
                <a:lnTo>
                  <a:pt x="232333" y="149440"/>
                </a:lnTo>
                <a:lnTo>
                  <a:pt x="245770" y="129235"/>
                </a:lnTo>
                <a:lnTo>
                  <a:pt x="250266" y="106235"/>
                </a:lnTo>
                <a:close/>
              </a:path>
              <a:path w="378460" h="373379">
                <a:moveTo>
                  <a:pt x="272516" y="311505"/>
                </a:moveTo>
                <a:lnTo>
                  <a:pt x="267512" y="306501"/>
                </a:lnTo>
                <a:lnTo>
                  <a:pt x="255270" y="306501"/>
                </a:lnTo>
                <a:lnTo>
                  <a:pt x="250266" y="311505"/>
                </a:lnTo>
                <a:lnTo>
                  <a:pt x="250266" y="323786"/>
                </a:lnTo>
                <a:lnTo>
                  <a:pt x="255270" y="328752"/>
                </a:lnTo>
                <a:lnTo>
                  <a:pt x="267512" y="328752"/>
                </a:lnTo>
                <a:lnTo>
                  <a:pt x="272516" y="323786"/>
                </a:lnTo>
                <a:lnTo>
                  <a:pt x="272516" y="317627"/>
                </a:lnTo>
                <a:lnTo>
                  <a:pt x="272516" y="311505"/>
                </a:lnTo>
                <a:close/>
              </a:path>
              <a:path w="378460" h="373379">
                <a:moveTo>
                  <a:pt x="294754" y="106299"/>
                </a:moveTo>
                <a:lnTo>
                  <a:pt x="287058" y="66560"/>
                </a:lnTo>
                <a:lnTo>
                  <a:pt x="263918" y="31584"/>
                </a:lnTo>
                <a:lnTo>
                  <a:pt x="255905" y="39331"/>
                </a:lnTo>
                <a:lnTo>
                  <a:pt x="276682" y="70535"/>
                </a:lnTo>
                <a:lnTo>
                  <a:pt x="283641" y="106070"/>
                </a:lnTo>
                <a:lnTo>
                  <a:pt x="276771" y="141617"/>
                </a:lnTo>
                <a:lnTo>
                  <a:pt x="255905" y="173012"/>
                </a:lnTo>
                <a:lnTo>
                  <a:pt x="263779" y="180898"/>
                </a:lnTo>
                <a:lnTo>
                  <a:pt x="286994" y="146011"/>
                </a:lnTo>
                <a:lnTo>
                  <a:pt x="294754" y="106299"/>
                </a:lnTo>
                <a:close/>
              </a:path>
              <a:path w="378460" h="373379">
                <a:moveTo>
                  <a:pt x="328129" y="311505"/>
                </a:moveTo>
                <a:lnTo>
                  <a:pt x="323126" y="306501"/>
                </a:lnTo>
                <a:lnTo>
                  <a:pt x="310845" y="306501"/>
                </a:lnTo>
                <a:lnTo>
                  <a:pt x="305879" y="311505"/>
                </a:lnTo>
                <a:lnTo>
                  <a:pt x="305879" y="323786"/>
                </a:lnTo>
                <a:lnTo>
                  <a:pt x="310845" y="328752"/>
                </a:lnTo>
                <a:lnTo>
                  <a:pt x="323126" y="328752"/>
                </a:lnTo>
                <a:lnTo>
                  <a:pt x="328129" y="323786"/>
                </a:lnTo>
                <a:lnTo>
                  <a:pt x="328129" y="317627"/>
                </a:lnTo>
                <a:lnTo>
                  <a:pt x="328129" y="311505"/>
                </a:lnTo>
                <a:close/>
              </a:path>
              <a:path w="378460" h="373379">
                <a:moveTo>
                  <a:pt x="337527" y="83388"/>
                </a:moveTo>
                <a:lnTo>
                  <a:pt x="323532" y="39204"/>
                </a:lnTo>
                <a:lnTo>
                  <a:pt x="295236" y="0"/>
                </a:lnTo>
                <a:lnTo>
                  <a:pt x="287362" y="7835"/>
                </a:lnTo>
                <a:lnTo>
                  <a:pt x="313423" y="43865"/>
                </a:lnTo>
                <a:lnTo>
                  <a:pt x="326478" y="84759"/>
                </a:lnTo>
                <a:lnTo>
                  <a:pt x="326529" y="127279"/>
                </a:lnTo>
                <a:lnTo>
                  <a:pt x="313563" y="168186"/>
                </a:lnTo>
                <a:lnTo>
                  <a:pt x="287362" y="204495"/>
                </a:lnTo>
                <a:lnTo>
                  <a:pt x="295236" y="212382"/>
                </a:lnTo>
                <a:lnTo>
                  <a:pt x="323367" y="173469"/>
                </a:lnTo>
                <a:lnTo>
                  <a:pt x="337477" y="129311"/>
                </a:lnTo>
                <a:lnTo>
                  <a:pt x="337527" y="83388"/>
                </a:lnTo>
                <a:close/>
              </a:path>
              <a:path w="378460" h="373379">
                <a:moveTo>
                  <a:pt x="378180" y="289801"/>
                </a:moveTo>
                <a:lnTo>
                  <a:pt x="375996" y="278980"/>
                </a:lnTo>
                <a:lnTo>
                  <a:pt x="372033" y="273113"/>
                </a:lnTo>
                <a:lnTo>
                  <a:pt x="370027" y="270141"/>
                </a:lnTo>
                <a:lnTo>
                  <a:pt x="367055" y="268135"/>
                </a:lnTo>
                <a:lnTo>
                  <a:pt x="367055" y="280568"/>
                </a:lnTo>
                <a:lnTo>
                  <a:pt x="367055" y="354672"/>
                </a:lnTo>
                <a:lnTo>
                  <a:pt x="359600" y="362140"/>
                </a:lnTo>
                <a:lnTo>
                  <a:pt x="18592" y="362140"/>
                </a:lnTo>
                <a:lnTo>
                  <a:pt x="11125" y="354672"/>
                </a:lnTo>
                <a:lnTo>
                  <a:pt x="11125" y="280568"/>
                </a:lnTo>
                <a:lnTo>
                  <a:pt x="18592" y="273113"/>
                </a:lnTo>
                <a:lnTo>
                  <a:pt x="359600" y="273113"/>
                </a:lnTo>
                <a:lnTo>
                  <a:pt x="367055" y="280568"/>
                </a:lnTo>
                <a:lnTo>
                  <a:pt x="367055" y="268135"/>
                </a:lnTo>
                <a:lnTo>
                  <a:pt x="361188" y="264172"/>
                </a:lnTo>
                <a:lnTo>
                  <a:pt x="350380" y="261975"/>
                </a:lnTo>
                <a:lnTo>
                  <a:pt x="194652" y="261975"/>
                </a:lnTo>
                <a:lnTo>
                  <a:pt x="194652" y="121843"/>
                </a:lnTo>
                <a:lnTo>
                  <a:pt x="200355" y="118452"/>
                </a:lnTo>
                <a:lnTo>
                  <a:pt x="204165" y="113309"/>
                </a:lnTo>
                <a:lnTo>
                  <a:pt x="205752" y="107099"/>
                </a:lnTo>
                <a:lnTo>
                  <a:pt x="204800" y="100520"/>
                </a:lnTo>
                <a:lnTo>
                  <a:pt x="201422" y="94843"/>
                </a:lnTo>
                <a:lnTo>
                  <a:pt x="196291" y="91033"/>
                </a:lnTo>
                <a:lnTo>
                  <a:pt x="190106" y="89433"/>
                </a:lnTo>
                <a:lnTo>
                  <a:pt x="183527" y="90360"/>
                </a:lnTo>
                <a:lnTo>
                  <a:pt x="177850" y="93764"/>
                </a:lnTo>
                <a:lnTo>
                  <a:pt x="174040" y="98907"/>
                </a:lnTo>
                <a:lnTo>
                  <a:pt x="172440" y="105105"/>
                </a:lnTo>
                <a:lnTo>
                  <a:pt x="173380" y="111696"/>
                </a:lnTo>
                <a:lnTo>
                  <a:pt x="175056" y="116420"/>
                </a:lnTo>
                <a:lnTo>
                  <a:pt x="178803" y="120180"/>
                </a:lnTo>
                <a:lnTo>
                  <a:pt x="183527" y="121843"/>
                </a:lnTo>
                <a:lnTo>
                  <a:pt x="183527" y="261975"/>
                </a:lnTo>
                <a:lnTo>
                  <a:pt x="27813" y="261975"/>
                </a:lnTo>
                <a:lnTo>
                  <a:pt x="16992" y="264172"/>
                </a:lnTo>
                <a:lnTo>
                  <a:pt x="8153" y="270141"/>
                </a:lnTo>
                <a:lnTo>
                  <a:pt x="2197" y="278980"/>
                </a:lnTo>
                <a:lnTo>
                  <a:pt x="0" y="289801"/>
                </a:lnTo>
                <a:lnTo>
                  <a:pt x="0" y="345452"/>
                </a:lnTo>
                <a:lnTo>
                  <a:pt x="2197" y="356273"/>
                </a:lnTo>
                <a:lnTo>
                  <a:pt x="8153" y="365112"/>
                </a:lnTo>
                <a:lnTo>
                  <a:pt x="16992" y="371081"/>
                </a:lnTo>
                <a:lnTo>
                  <a:pt x="27813" y="373265"/>
                </a:lnTo>
                <a:lnTo>
                  <a:pt x="350380" y="373265"/>
                </a:lnTo>
                <a:lnTo>
                  <a:pt x="361188" y="371081"/>
                </a:lnTo>
                <a:lnTo>
                  <a:pt x="370027" y="365112"/>
                </a:lnTo>
                <a:lnTo>
                  <a:pt x="372033" y="362140"/>
                </a:lnTo>
                <a:lnTo>
                  <a:pt x="375996" y="356273"/>
                </a:lnTo>
                <a:lnTo>
                  <a:pt x="378180" y="345452"/>
                </a:lnTo>
                <a:lnTo>
                  <a:pt x="378180" y="2898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207922" y="5636158"/>
            <a:ext cx="7207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Network</a:t>
            </a:r>
            <a:endParaRPr sz="1400" dirty="0">
              <a:latin typeface="Lucida Sans"/>
              <a:cs typeface="Lucida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41247" y="2258948"/>
            <a:ext cx="10769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FFFFFF"/>
                </a:solidFill>
                <a:latin typeface="Trebuchet MS"/>
                <a:cs typeface="Trebuchet MS"/>
              </a:rPr>
              <a:t>Real</a:t>
            </a:r>
            <a:r>
              <a:rPr sz="1600" b="1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Trebuchet MS"/>
                <a:cs typeface="Trebuchet MS"/>
              </a:rPr>
              <a:t>World</a:t>
            </a:r>
            <a:endParaRPr sz="1600">
              <a:latin typeface="Trebuchet MS"/>
              <a:cs typeface="Trebuchet MS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399690" y="4793865"/>
            <a:ext cx="500380" cy="450850"/>
            <a:chOff x="8399690" y="4793865"/>
            <a:chExt cx="500380" cy="450850"/>
          </a:xfrm>
        </p:grpSpPr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99690" y="4860791"/>
              <a:ext cx="144355" cy="227851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8616572" y="4793865"/>
              <a:ext cx="44450" cy="113664"/>
            </a:xfrm>
            <a:custGeom>
              <a:avLst/>
              <a:gdLst/>
              <a:ahLst/>
              <a:cxnLst/>
              <a:rect l="l" t="t" r="r" b="b"/>
              <a:pathLst>
                <a:path w="44450" h="113664">
                  <a:moveTo>
                    <a:pt x="25280" y="0"/>
                  </a:moveTo>
                  <a:lnTo>
                    <a:pt x="16456" y="460"/>
                  </a:lnTo>
                  <a:lnTo>
                    <a:pt x="8502" y="4340"/>
                  </a:lnTo>
                  <a:lnTo>
                    <a:pt x="2848" y="10737"/>
                  </a:lnTo>
                  <a:lnTo>
                    <a:pt x="0" y="18778"/>
                  </a:lnTo>
                  <a:lnTo>
                    <a:pt x="467" y="27587"/>
                  </a:lnTo>
                  <a:lnTo>
                    <a:pt x="2506" y="35424"/>
                  </a:lnTo>
                  <a:lnTo>
                    <a:pt x="8623" y="41545"/>
                  </a:lnTo>
                  <a:lnTo>
                    <a:pt x="16456" y="43585"/>
                  </a:lnTo>
                  <a:lnTo>
                    <a:pt x="16456" y="111565"/>
                  </a:lnTo>
                  <a:lnTo>
                    <a:pt x="20210" y="111843"/>
                  </a:lnTo>
                  <a:lnTo>
                    <a:pt x="23917" y="112353"/>
                  </a:lnTo>
                  <a:lnTo>
                    <a:pt x="27579" y="113095"/>
                  </a:lnTo>
                  <a:lnTo>
                    <a:pt x="27579" y="43585"/>
                  </a:lnTo>
                  <a:lnTo>
                    <a:pt x="35532" y="39731"/>
                  </a:lnTo>
                  <a:lnTo>
                    <a:pt x="41187" y="33343"/>
                  </a:lnTo>
                  <a:lnTo>
                    <a:pt x="44035" y="25294"/>
                  </a:lnTo>
                  <a:lnTo>
                    <a:pt x="43568" y="16458"/>
                  </a:lnTo>
                  <a:lnTo>
                    <a:pt x="39696" y="8520"/>
                  </a:lnTo>
                  <a:lnTo>
                    <a:pt x="33314" y="2860"/>
                  </a:lnTo>
                  <a:lnTo>
                    <a:pt x="252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27573" y="4838382"/>
              <a:ext cx="105439" cy="108365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8644380" y="5122029"/>
              <a:ext cx="44450" cy="122555"/>
            </a:xfrm>
            <a:custGeom>
              <a:avLst/>
              <a:gdLst/>
              <a:ahLst/>
              <a:cxnLst/>
              <a:rect l="l" t="t" r="r" b="b"/>
              <a:pathLst>
                <a:path w="44450" h="122554">
                  <a:moveTo>
                    <a:pt x="27579" y="0"/>
                  </a:moveTo>
                  <a:lnTo>
                    <a:pt x="16456" y="0"/>
                  </a:lnTo>
                  <a:lnTo>
                    <a:pt x="16456" y="78691"/>
                  </a:lnTo>
                  <a:lnTo>
                    <a:pt x="8502" y="82545"/>
                  </a:lnTo>
                  <a:lnTo>
                    <a:pt x="2848" y="88933"/>
                  </a:lnTo>
                  <a:lnTo>
                    <a:pt x="0" y="96982"/>
                  </a:lnTo>
                  <a:lnTo>
                    <a:pt x="467" y="105818"/>
                  </a:lnTo>
                  <a:lnTo>
                    <a:pt x="4338" y="113756"/>
                  </a:lnTo>
                  <a:lnTo>
                    <a:pt x="10721" y="119416"/>
                  </a:lnTo>
                  <a:lnTo>
                    <a:pt x="18754" y="122277"/>
                  </a:lnTo>
                  <a:lnTo>
                    <a:pt x="27579" y="121816"/>
                  </a:lnTo>
                  <a:lnTo>
                    <a:pt x="35532" y="117936"/>
                  </a:lnTo>
                  <a:lnTo>
                    <a:pt x="41187" y="111539"/>
                  </a:lnTo>
                  <a:lnTo>
                    <a:pt x="44035" y="103499"/>
                  </a:lnTo>
                  <a:lnTo>
                    <a:pt x="43568" y="94689"/>
                  </a:lnTo>
                  <a:lnTo>
                    <a:pt x="41529" y="86852"/>
                  </a:lnTo>
                  <a:lnTo>
                    <a:pt x="35411" y="80731"/>
                  </a:lnTo>
                  <a:lnTo>
                    <a:pt x="27579" y="78691"/>
                  </a:lnTo>
                  <a:lnTo>
                    <a:pt x="275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83098" y="5122029"/>
              <a:ext cx="105439" cy="10558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8809049" y="4999610"/>
              <a:ext cx="90805" cy="44450"/>
            </a:xfrm>
            <a:custGeom>
              <a:avLst/>
              <a:gdLst/>
              <a:ahLst/>
              <a:cxnLst/>
              <a:rect l="l" t="t" r="r" b="b"/>
              <a:pathLst>
                <a:path w="90804" h="44450">
                  <a:moveTo>
                    <a:pt x="68683" y="0"/>
                  </a:moveTo>
                  <a:lnTo>
                    <a:pt x="61427" y="1252"/>
                  </a:lnTo>
                  <a:lnTo>
                    <a:pt x="55122" y="4695"/>
                  </a:lnTo>
                  <a:lnTo>
                    <a:pt x="50233" y="9963"/>
                  </a:lnTo>
                  <a:lnTo>
                    <a:pt x="47225" y="16693"/>
                  </a:lnTo>
                  <a:lnTo>
                    <a:pt x="0" y="16693"/>
                  </a:lnTo>
                  <a:lnTo>
                    <a:pt x="2363" y="20217"/>
                  </a:lnTo>
                  <a:lnTo>
                    <a:pt x="4356" y="23927"/>
                  </a:lnTo>
                  <a:lnTo>
                    <a:pt x="6024" y="27822"/>
                  </a:lnTo>
                  <a:lnTo>
                    <a:pt x="47225" y="27822"/>
                  </a:lnTo>
                  <a:lnTo>
                    <a:pt x="51096" y="35752"/>
                  </a:lnTo>
                  <a:lnTo>
                    <a:pt x="57474" y="41391"/>
                  </a:lnTo>
                  <a:lnTo>
                    <a:pt x="65494" y="44222"/>
                  </a:lnTo>
                  <a:lnTo>
                    <a:pt x="74291" y="43727"/>
                  </a:lnTo>
                  <a:lnTo>
                    <a:pt x="82237" y="39847"/>
                  </a:lnTo>
                  <a:lnTo>
                    <a:pt x="87870" y="33450"/>
                  </a:lnTo>
                  <a:lnTo>
                    <a:pt x="90689" y="25410"/>
                  </a:lnTo>
                  <a:lnTo>
                    <a:pt x="90188" y="16600"/>
                  </a:lnTo>
                  <a:lnTo>
                    <a:pt x="87173" y="9879"/>
                  </a:lnTo>
                  <a:lnTo>
                    <a:pt x="82268" y="4631"/>
                  </a:lnTo>
                  <a:lnTo>
                    <a:pt x="75947" y="1217"/>
                  </a:lnTo>
                  <a:lnTo>
                    <a:pt x="6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49819" y="5121334"/>
              <a:ext cx="99866" cy="72740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494068" y="4921702"/>
              <a:ext cx="309880" cy="184150"/>
            </a:xfrm>
            <a:custGeom>
              <a:avLst/>
              <a:gdLst/>
              <a:ahLst/>
              <a:cxnLst/>
              <a:rect l="l" t="t" r="r" b="b"/>
              <a:pathLst>
                <a:path w="309879" h="184150">
                  <a:moveTo>
                    <a:pt x="131452" y="0"/>
                  </a:moveTo>
                  <a:lnTo>
                    <a:pt x="78387" y="22802"/>
                  </a:lnTo>
                  <a:lnTo>
                    <a:pt x="59849" y="60235"/>
                  </a:lnTo>
                  <a:lnTo>
                    <a:pt x="46089" y="62256"/>
                  </a:lnTo>
                  <a:lnTo>
                    <a:pt x="12206" y="84812"/>
                  </a:lnTo>
                  <a:lnTo>
                    <a:pt x="0" y="115649"/>
                  </a:lnTo>
                  <a:lnTo>
                    <a:pt x="518" y="130315"/>
                  </a:lnTo>
                  <a:lnTo>
                    <a:pt x="27668" y="173311"/>
                  </a:lnTo>
                  <a:lnTo>
                    <a:pt x="76070" y="183628"/>
                  </a:lnTo>
                  <a:lnTo>
                    <a:pt x="257651" y="183628"/>
                  </a:lnTo>
                  <a:lnTo>
                    <a:pt x="277723" y="179780"/>
                  </a:lnTo>
                  <a:lnTo>
                    <a:pt x="288759" y="172499"/>
                  </a:lnTo>
                  <a:lnTo>
                    <a:pt x="76162" y="172499"/>
                  </a:lnTo>
                  <a:lnTo>
                    <a:pt x="59803" y="172314"/>
                  </a:lnTo>
                  <a:lnTo>
                    <a:pt x="23481" y="155053"/>
                  </a:lnTo>
                  <a:lnTo>
                    <a:pt x="11117" y="116756"/>
                  </a:lnTo>
                  <a:lnTo>
                    <a:pt x="14301" y="103570"/>
                  </a:lnTo>
                  <a:lnTo>
                    <a:pt x="50190" y="72664"/>
                  </a:lnTo>
                  <a:lnTo>
                    <a:pt x="61981" y="71318"/>
                  </a:lnTo>
                  <a:lnTo>
                    <a:pt x="70014" y="71318"/>
                  </a:lnTo>
                  <a:lnTo>
                    <a:pt x="70045" y="70112"/>
                  </a:lnTo>
                  <a:lnTo>
                    <a:pt x="83838" y="33456"/>
                  </a:lnTo>
                  <a:lnTo>
                    <a:pt x="117132" y="12798"/>
                  </a:lnTo>
                  <a:lnTo>
                    <a:pt x="137570" y="11433"/>
                  </a:lnTo>
                  <a:lnTo>
                    <a:pt x="169924" y="11433"/>
                  </a:lnTo>
                  <a:lnTo>
                    <a:pt x="165163" y="8178"/>
                  </a:lnTo>
                  <a:lnTo>
                    <a:pt x="148927" y="2070"/>
                  </a:lnTo>
                  <a:lnTo>
                    <a:pt x="131452" y="0"/>
                  </a:lnTo>
                  <a:close/>
                </a:path>
                <a:path w="309879" h="184150">
                  <a:moveTo>
                    <a:pt x="239056" y="41340"/>
                  </a:moveTo>
                  <a:lnTo>
                    <a:pt x="197997" y="41340"/>
                  </a:lnTo>
                  <a:lnTo>
                    <a:pt x="210077" y="41577"/>
                  </a:lnTo>
                  <a:lnTo>
                    <a:pt x="221775" y="44605"/>
                  </a:lnTo>
                  <a:lnTo>
                    <a:pt x="252567" y="78887"/>
                  </a:lnTo>
                  <a:lnTo>
                    <a:pt x="254221" y="91768"/>
                  </a:lnTo>
                  <a:lnTo>
                    <a:pt x="258335" y="91768"/>
                  </a:lnTo>
                  <a:lnTo>
                    <a:pt x="273383" y="94633"/>
                  </a:lnTo>
                  <a:lnTo>
                    <a:pt x="286333" y="103146"/>
                  </a:lnTo>
                  <a:lnTo>
                    <a:pt x="295138" y="115893"/>
                  </a:lnTo>
                  <a:lnTo>
                    <a:pt x="298481" y="131600"/>
                  </a:lnTo>
                  <a:lnTo>
                    <a:pt x="295499" y="147361"/>
                  </a:lnTo>
                  <a:lnTo>
                    <a:pt x="286993" y="160310"/>
                  </a:lnTo>
                  <a:lnTo>
                    <a:pt x="274256" y="169128"/>
                  </a:lnTo>
                  <a:lnTo>
                    <a:pt x="258578" y="172499"/>
                  </a:lnTo>
                  <a:lnTo>
                    <a:pt x="288759" y="172499"/>
                  </a:lnTo>
                  <a:lnTo>
                    <a:pt x="294206" y="168906"/>
                  </a:lnTo>
                  <a:lnTo>
                    <a:pt x="305423" y="152641"/>
                  </a:lnTo>
                  <a:lnTo>
                    <a:pt x="309697" y="132620"/>
                  </a:lnTo>
                  <a:lnTo>
                    <a:pt x="306395" y="113919"/>
                  </a:lnTo>
                  <a:lnTo>
                    <a:pt x="296906" y="98126"/>
                  </a:lnTo>
                  <a:lnTo>
                    <a:pt x="282480" y="86654"/>
                  </a:lnTo>
                  <a:lnTo>
                    <a:pt x="264371" y="80917"/>
                  </a:lnTo>
                  <a:lnTo>
                    <a:pt x="261074" y="69264"/>
                  </a:lnTo>
                  <a:lnTo>
                    <a:pt x="255618" y="58572"/>
                  </a:lnTo>
                  <a:lnTo>
                    <a:pt x="248188" y="49140"/>
                  </a:lnTo>
                  <a:lnTo>
                    <a:pt x="239056" y="41340"/>
                  </a:lnTo>
                  <a:close/>
                </a:path>
                <a:path w="309879" h="184150">
                  <a:moveTo>
                    <a:pt x="70014" y="71318"/>
                  </a:moveTo>
                  <a:lnTo>
                    <a:pt x="64669" y="71318"/>
                  </a:lnTo>
                  <a:lnTo>
                    <a:pt x="67357" y="71503"/>
                  </a:lnTo>
                  <a:lnTo>
                    <a:pt x="69998" y="71921"/>
                  </a:lnTo>
                  <a:lnTo>
                    <a:pt x="70014" y="71318"/>
                  </a:lnTo>
                  <a:close/>
                </a:path>
                <a:path w="309879" h="184150">
                  <a:moveTo>
                    <a:pt x="169924" y="11433"/>
                  </a:moveTo>
                  <a:lnTo>
                    <a:pt x="137570" y="11433"/>
                  </a:lnTo>
                  <a:lnTo>
                    <a:pt x="156861" y="16623"/>
                  </a:lnTo>
                  <a:lnTo>
                    <a:pt x="173493" y="27692"/>
                  </a:lnTo>
                  <a:lnTo>
                    <a:pt x="185955" y="43959"/>
                  </a:lnTo>
                  <a:lnTo>
                    <a:pt x="197997" y="41340"/>
                  </a:lnTo>
                  <a:lnTo>
                    <a:pt x="239092" y="41340"/>
                  </a:lnTo>
                  <a:lnTo>
                    <a:pt x="230729" y="36391"/>
                  </a:lnTo>
                  <a:lnTo>
                    <a:pt x="221884" y="32848"/>
                  </a:lnTo>
                  <a:lnTo>
                    <a:pt x="214244" y="31068"/>
                  </a:lnTo>
                  <a:lnTo>
                    <a:pt x="191192" y="31068"/>
                  </a:lnTo>
                  <a:lnTo>
                    <a:pt x="179478" y="17965"/>
                  </a:lnTo>
                  <a:lnTo>
                    <a:pt x="169924" y="11433"/>
                  </a:lnTo>
                  <a:close/>
                </a:path>
                <a:path w="309879" h="184150">
                  <a:moveTo>
                    <a:pt x="203056" y="29955"/>
                  </a:moveTo>
                  <a:lnTo>
                    <a:pt x="199070" y="29955"/>
                  </a:lnTo>
                  <a:lnTo>
                    <a:pt x="195085" y="30326"/>
                  </a:lnTo>
                  <a:lnTo>
                    <a:pt x="191192" y="31068"/>
                  </a:lnTo>
                  <a:lnTo>
                    <a:pt x="214244" y="31068"/>
                  </a:lnTo>
                  <a:lnTo>
                    <a:pt x="212605" y="30686"/>
                  </a:lnTo>
                  <a:lnTo>
                    <a:pt x="203056" y="299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9200133" y="5636158"/>
            <a:ext cx="22618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Industrial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Internet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of </a:t>
            </a: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Things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8460623" y="4138710"/>
            <a:ext cx="378460" cy="448945"/>
            <a:chOff x="8460623" y="4138710"/>
            <a:chExt cx="378460" cy="448945"/>
          </a:xfrm>
        </p:grpSpPr>
        <p:pic>
          <p:nvPicPr>
            <p:cNvPr id="36" name="object 3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92509" y="4215250"/>
              <a:ext cx="75682" cy="115138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8460623" y="4138710"/>
              <a:ext cx="378460" cy="448945"/>
            </a:xfrm>
            <a:custGeom>
              <a:avLst/>
              <a:gdLst/>
              <a:ahLst/>
              <a:cxnLst/>
              <a:rect l="l" t="t" r="r" b="b"/>
              <a:pathLst>
                <a:path w="378459" h="448945">
                  <a:moveTo>
                    <a:pt x="173053" y="0"/>
                  </a:moveTo>
                  <a:lnTo>
                    <a:pt x="123457" y="5560"/>
                  </a:lnTo>
                  <a:lnTo>
                    <a:pt x="84314" y="21636"/>
                  </a:lnTo>
                  <a:lnTo>
                    <a:pt x="50881" y="46672"/>
                  </a:lnTo>
                  <a:lnTo>
                    <a:pt x="24674" y="79204"/>
                  </a:lnTo>
                  <a:lnTo>
                    <a:pt x="7209" y="117770"/>
                  </a:lnTo>
                  <a:lnTo>
                    <a:pt x="0" y="160906"/>
                  </a:lnTo>
                  <a:lnTo>
                    <a:pt x="0" y="173148"/>
                  </a:lnTo>
                  <a:lnTo>
                    <a:pt x="4303" y="211855"/>
                  </a:lnTo>
                  <a:lnTo>
                    <a:pt x="17185" y="248223"/>
                  </a:lnTo>
                  <a:lnTo>
                    <a:pt x="37781" y="280574"/>
                  </a:lnTo>
                  <a:lnTo>
                    <a:pt x="65625" y="307856"/>
                  </a:lnTo>
                  <a:lnTo>
                    <a:pt x="65625" y="448638"/>
                  </a:lnTo>
                  <a:lnTo>
                    <a:pt x="241367" y="448638"/>
                  </a:lnTo>
                  <a:lnTo>
                    <a:pt x="241367" y="437463"/>
                  </a:lnTo>
                  <a:lnTo>
                    <a:pt x="76748" y="437463"/>
                  </a:lnTo>
                  <a:lnTo>
                    <a:pt x="76748" y="302384"/>
                  </a:lnTo>
                  <a:lnTo>
                    <a:pt x="46388" y="273577"/>
                  </a:lnTo>
                  <a:lnTo>
                    <a:pt x="15092" y="209337"/>
                  </a:lnTo>
                  <a:lnTo>
                    <a:pt x="11122" y="173148"/>
                  </a:lnTo>
                  <a:lnTo>
                    <a:pt x="11158" y="160907"/>
                  </a:lnTo>
                  <a:lnTo>
                    <a:pt x="20345" y="113248"/>
                  </a:lnTo>
                  <a:lnTo>
                    <a:pt x="42982" y="71954"/>
                  </a:lnTo>
                  <a:lnTo>
                    <a:pt x="76575" y="39576"/>
                  </a:lnTo>
                  <a:lnTo>
                    <a:pt x="118666" y="18482"/>
                  </a:lnTo>
                  <a:lnTo>
                    <a:pt x="166197" y="11129"/>
                  </a:lnTo>
                  <a:lnTo>
                    <a:pt x="224939" y="11129"/>
                  </a:lnTo>
                  <a:lnTo>
                    <a:pt x="217258" y="7557"/>
                  </a:lnTo>
                  <a:lnTo>
                    <a:pt x="173053" y="0"/>
                  </a:lnTo>
                  <a:close/>
                </a:path>
                <a:path w="378459" h="448945">
                  <a:moveTo>
                    <a:pt x="224939" y="11129"/>
                  </a:moveTo>
                  <a:lnTo>
                    <a:pt x="172590" y="11129"/>
                  </a:lnTo>
                  <a:lnTo>
                    <a:pt x="221592" y="20853"/>
                  </a:lnTo>
                  <a:lnTo>
                    <a:pt x="263619" y="44528"/>
                  </a:lnTo>
                  <a:lnTo>
                    <a:pt x="296204" y="79502"/>
                  </a:lnTo>
                  <a:lnTo>
                    <a:pt x="316876" y="123121"/>
                  </a:lnTo>
                  <a:lnTo>
                    <a:pt x="323166" y="172731"/>
                  </a:lnTo>
                  <a:lnTo>
                    <a:pt x="323166" y="178899"/>
                  </a:lnTo>
                  <a:lnTo>
                    <a:pt x="324603" y="181449"/>
                  </a:lnTo>
                  <a:lnTo>
                    <a:pt x="362977" y="248223"/>
                  </a:lnTo>
                  <a:lnTo>
                    <a:pt x="363301" y="248733"/>
                  </a:lnTo>
                  <a:lnTo>
                    <a:pt x="366916" y="253092"/>
                  </a:lnTo>
                  <a:lnTo>
                    <a:pt x="367982" y="259027"/>
                  </a:lnTo>
                  <a:lnTo>
                    <a:pt x="366242" y="264077"/>
                  </a:lnTo>
                  <a:lnTo>
                    <a:pt x="364506" y="267652"/>
                  </a:lnTo>
                  <a:lnTo>
                    <a:pt x="361494" y="269925"/>
                  </a:lnTo>
                  <a:lnTo>
                    <a:pt x="357972" y="270527"/>
                  </a:lnTo>
                  <a:lnTo>
                    <a:pt x="323120" y="270527"/>
                  </a:lnTo>
                  <a:lnTo>
                    <a:pt x="323110" y="316203"/>
                  </a:lnTo>
                  <a:lnTo>
                    <a:pt x="318814" y="337367"/>
                  </a:lnTo>
                  <a:lnTo>
                    <a:pt x="307131" y="354691"/>
                  </a:lnTo>
                  <a:lnTo>
                    <a:pt x="289816" y="366380"/>
                  </a:lnTo>
                  <a:lnTo>
                    <a:pt x="268618" y="370689"/>
                  </a:lnTo>
                  <a:lnTo>
                    <a:pt x="230244" y="370689"/>
                  </a:lnTo>
                  <a:lnTo>
                    <a:pt x="230244" y="437463"/>
                  </a:lnTo>
                  <a:lnTo>
                    <a:pt x="241367" y="437463"/>
                  </a:lnTo>
                  <a:lnTo>
                    <a:pt x="241367" y="381864"/>
                  </a:lnTo>
                  <a:lnTo>
                    <a:pt x="268618" y="381864"/>
                  </a:lnTo>
                  <a:lnTo>
                    <a:pt x="294129" y="376684"/>
                  </a:lnTo>
                  <a:lnTo>
                    <a:pt x="314969" y="362614"/>
                  </a:lnTo>
                  <a:lnTo>
                    <a:pt x="329040" y="341754"/>
                  </a:lnTo>
                  <a:lnTo>
                    <a:pt x="334243" y="316203"/>
                  </a:lnTo>
                  <a:lnTo>
                    <a:pt x="334243" y="281703"/>
                  </a:lnTo>
                  <a:lnTo>
                    <a:pt x="358713" y="281703"/>
                  </a:lnTo>
                  <a:lnTo>
                    <a:pt x="368863" y="277781"/>
                  </a:lnTo>
                  <a:lnTo>
                    <a:pt x="376093" y="269281"/>
                  </a:lnTo>
                  <a:lnTo>
                    <a:pt x="378109" y="257243"/>
                  </a:lnTo>
                  <a:lnTo>
                    <a:pt x="372617" y="242705"/>
                  </a:lnTo>
                  <a:lnTo>
                    <a:pt x="334243" y="175931"/>
                  </a:lnTo>
                  <a:lnTo>
                    <a:pt x="334201" y="172731"/>
                  </a:lnTo>
                  <a:lnTo>
                    <a:pt x="329837" y="128494"/>
                  </a:lnTo>
                  <a:lnTo>
                    <a:pt x="314400" y="87957"/>
                  </a:lnTo>
                  <a:lnTo>
                    <a:pt x="289467" y="53187"/>
                  </a:lnTo>
                  <a:lnTo>
                    <a:pt x="256574" y="25837"/>
                  </a:lnTo>
                  <a:lnTo>
                    <a:pt x="224939" y="111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495985" y="4170720"/>
              <a:ext cx="227926" cy="248687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9200133" y="4234941"/>
            <a:ext cx="1955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AI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8399448" y="2907999"/>
            <a:ext cx="501015" cy="323850"/>
            <a:chOff x="8399448" y="2907999"/>
            <a:chExt cx="501015" cy="323850"/>
          </a:xfrm>
        </p:grpSpPr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435347" y="3033176"/>
              <a:ext cx="71835" cy="94086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575348" y="3091501"/>
              <a:ext cx="71829" cy="94040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399448" y="2907999"/>
              <a:ext cx="501015" cy="323850"/>
            </a:xfrm>
            <a:custGeom>
              <a:avLst/>
              <a:gdLst/>
              <a:ahLst/>
              <a:cxnLst/>
              <a:rect l="l" t="t" r="r" b="b"/>
              <a:pathLst>
                <a:path w="501015" h="323850">
                  <a:moveTo>
                    <a:pt x="154819" y="227595"/>
                  </a:moveTo>
                  <a:lnTo>
                    <a:pt x="140472" y="227595"/>
                  </a:lnTo>
                  <a:lnTo>
                    <a:pt x="143948" y="230238"/>
                  </a:lnTo>
                  <a:lnTo>
                    <a:pt x="155998" y="263023"/>
                  </a:lnTo>
                  <a:lnTo>
                    <a:pt x="180376" y="292885"/>
                  </a:lnTo>
                  <a:lnTo>
                    <a:pt x="253694" y="323444"/>
                  </a:lnTo>
                  <a:lnTo>
                    <a:pt x="256290" y="322841"/>
                  </a:lnTo>
                  <a:lnTo>
                    <a:pt x="257865" y="321033"/>
                  </a:lnTo>
                  <a:lnTo>
                    <a:pt x="265095" y="312547"/>
                  </a:lnTo>
                  <a:lnTo>
                    <a:pt x="282207" y="312547"/>
                  </a:lnTo>
                  <a:lnTo>
                    <a:pt x="286762" y="310692"/>
                  </a:lnTo>
                  <a:lnTo>
                    <a:pt x="252026" y="310692"/>
                  </a:lnTo>
                  <a:lnTo>
                    <a:pt x="184640" y="282637"/>
                  </a:lnTo>
                  <a:lnTo>
                    <a:pt x="154905" y="227827"/>
                  </a:lnTo>
                  <a:lnTo>
                    <a:pt x="154819" y="227595"/>
                  </a:lnTo>
                  <a:close/>
                </a:path>
                <a:path w="501015" h="323850">
                  <a:moveTo>
                    <a:pt x="282207" y="312547"/>
                  </a:moveTo>
                  <a:lnTo>
                    <a:pt x="265095" y="312547"/>
                  </a:lnTo>
                  <a:lnTo>
                    <a:pt x="277331" y="313752"/>
                  </a:lnTo>
                  <a:lnTo>
                    <a:pt x="278644" y="313752"/>
                  </a:lnTo>
                  <a:lnTo>
                    <a:pt x="279416" y="313520"/>
                  </a:lnTo>
                  <a:lnTo>
                    <a:pt x="279816" y="313520"/>
                  </a:lnTo>
                  <a:lnTo>
                    <a:pt x="282207" y="312547"/>
                  </a:lnTo>
                  <a:close/>
                </a:path>
                <a:path w="501015" h="323850">
                  <a:moveTo>
                    <a:pt x="261434" y="301047"/>
                  </a:moveTo>
                  <a:lnTo>
                    <a:pt x="259673" y="301742"/>
                  </a:lnTo>
                  <a:lnTo>
                    <a:pt x="258514" y="303133"/>
                  </a:lnTo>
                  <a:lnTo>
                    <a:pt x="252026" y="310692"/>
                  </a:lnTo>
                  <a:lnTo>
                    <a:pt x="286762" y="310692"/>
                  </a:lnTo>
                  <a:lnTo>
                    <a:pt x="307941" y="302067"/>
                  </a:lnTo>
                  <a:lnTo>
                    <a:pt x="272279" y="302067"/>
                  </a:lnTo>
                  <a:lnTo>
                    <a:pt x="263242" y="301186"/>
                  </a:lnTo>
                  <a:lnTo>
                    <a:pt x="261434" y="301047"/>
                  </a:lnTo>
                  <a:close/>
                </a:path>
                <a:path w="501015" h="323850">
                  <a:moveTo>
                    <a:pt x="40493" y="82918"/>
                  </a:moveTo>
                  <a:lnTo>
                    <a:pt x="11354" y="82918"/>
                  </a:lnTo>
                  <a:lnTo>
                    <a:pt x="272510" y="191658"/>
                  </a:lnTo>
                  <a:lnTo>
                    <a:pt x="272404" y="242248"/>
                  </a:lnTo>
                  <a:lnTo>
                    <a:pt x="272279" y="302067"/>
                  </a:lnTo>
                  <a:lnTo>
                    <a:pt x="307941" y="302067"/>
                  </a:lnTo>
                  <a:lnTo>
                    <a:pt x="313179" y="299934"/>
                  </a:lnTo>
                  <a:lnTo>
                    <a:pt x="283634" y="299934"/>
                  </a:lnTo>
                  <a:lnTo>
                    <a:pt x="283633" y="194162"/>
                  </a:lnTo>
                  <a:lnTo>
                    <a:pt x="283284" y="194162"/>
                  </a:lnTo>
                  <a:lnTo>
                    <a:pt x="310872" y="183172"/>
                  </a:lnTo>
                  <a:lnTo>
                    <a:pt x="280806" y="183172"/>
                  </a:lnTo>
                  <a:lnTo>
                    <a:pt x="280436" y="182894"/>
                  </a:lnTo>
                  <a:lnTo>
                    <a:pt x="95286" y="105779"/>
                  </a:lnTo>
                  <a:lnTo>
                    <a:pt x="96445" y="101420"/>
                  </a:lnTo>
                  <a:lnTo>
                    <a:pt x="84950" y="101420"/>
                  </a:lnTo>
                  <a:lnTo>
                    <a:pt x="40493" y="82918"/>
                  </a:lnTo>
                  <a:close/>
                </a:path>
                <a:path w="501015" h="323850">
                  <a:moveTo>
                    <a:pt x="439864" y="162861"/>
                  </a:moveTo>
                  <a:lnTo>
                    <a:pt x="364422" y="194162"/>
                  </a:lnTo>
                  <a:lnTo>
                    <a:pt x="364567" y="194162"/>
                  </a:lnTo>
                  <a:lnTo>
                    <a:pt x="363440" y="195506"/>
                  </a:lnTo>
                  <a:lnTo>
                    <a:pt x="363023" y="197269"/>
                  </a:lnTo>
                  <a:lnTo>
                    <a:pt x="345597" y="274708"/>
                  </a:lnTo>
                  <a:lnTo>
                    <a:pt x="283634" y="299934"/>
                  </a:lnTo>
                  <a:lnTo>
                    <a:pt x="313179" y="299934"/>
                  </a:lnTo>
                  <a:lnTo>
                    <a:pt x="354171" y="283240"/>
                  </a:lnTo>
                  <a:lnTo>
                    <a:pt x="355264" y="281936"/>
                  </a:lnTo>
                  <a:lnTo>
                    <a:pt x="355376" y="281803"/>
                  </a:lnTo>
                  <a:lnTo>
                    <a:pt x="373265" y="202555"/>
                  </a:lnTo>
                  <a:lnTo>
                    <a:pt x="440652" y="174593"/>
                  </a:lnTo>
                  <a:lnTo>
                    <a:pt x="456850" y="174593"/>
                  </a:lnTo>
                  <a:lnTo>
                    <a:pt x="456733" y="174269"/>
                  </a:lnTo>
                  <a:lnTo>
                    <a:pt x="453536" y="170605"/>
                  </a:lnTo>
                  <a:lnTo>
                    <a:pt x="448252" y="164763"/>
                  </a:lnTo>
                  <a:lnTo>
                    <a:pt x="439864" y="162861"/>
                  </a:lnTo>
                  <a:close/>
                </a:path>
                <a:path w="501015" h="323850">
                  <a:moveTo>
                    <a:pt x="180108" y="0"/>
                  </a:moveTo>
                  <a:lnTo>
                    <a:pt x="3243" y="69563"/>
                  </a:lnTo>
                  <a:lnTo>
                    <a:pt x="126" y="130216"/>
                  </a:lnTo>
                  <a:lnTo>
                    <a:pt x="0" y="201859"/>
                  </a:lnTo>
                  <a:lnTo>
                    <a:pt x="1344" y="203900"/>
                  </a:lnTo>
                  <a:lnTo>
                    <a:pt x="3429" y="204734"/>
                  </a:lnTo>
                  <a:lnTo>
                    <a:pt x="16638" y="210252"/>
                  </a:lnTo>
                  <a:lnTo>
                    <a:pt x="98715" y="258896"/>
                  </a:lnTo>
                  <a:lnTo>
                    <a:pt x="107026" y="260739"/>
                  </a:lnTo>
                  <a:lnTo>
                    <a:pt x="114797" y="259348"/>
                  </a:lnTo>
                  <a:lnTo>
                    <a:pt x="121630" y="254879"/>
                  </a:lnTo>
                  <a:lnTo>
                    <a:pt x="124643" y="250827"/>
                  </a:lnTo>
                  <a:lnTo>
                    <a:pt x="109236" y="250827"/>
                  </a:lnTo>
                  <a:lnTo>
                    <a:pt x="103628" y="248879"/>
                  </a:lnTo>
                  <a:lnTo>
                    <a:pt x="33897" y="219851"/>
                  </a:lnTo>
                  <a:lnTo>
                    <a:pt x="33624" y="219480"/>
                  </a:lnTo>
                  <a:lnTo>
                    <a:pt x="25072" y="202230"/>
                  </a:lnTo>
                  <a:lnTo>
                    <a:pt x="24053" y="201303"/>
                  </a:lnTo>
                  <a:lnTo>
                    <a:pt x="11122" y="195924"/>
                  </a:lnTo>
                  <a:lnTo>
                    <a:pt x="11249" y="134343"/>
                  </a:lnTo>
                  <a:lnTo>
                    <a:pt x="11354" y="82918"/>
                  </a:lnTo>
                  <a:lnTo>
                    <a:pt x="40493" y="82918"/>
                  </a:lnTo>
                  <a:lnTo>
                    <a:pt x="20438" y="74571"/>
                  </a:lnTo>
                  <a:lnTo>
                    <a:pt x="171292" y="13362"/>
                  </a:lnTo>
                  <a:lnTo>
                    <a:pt x="179491" y="11217"/>
                  </a:lnTo>
                  <a:lnTo>
                    <a:pt x="212603" y="11217"/>
                  </a:lnTo>
                  <a:lnTo>
                    <a:pt x="205319" y="5538"/>
                  </a:lnTo>
                  <a:lnTo>
                    <a:pt x="193126" y="899"/>
                  </a:lnTo>
                  <a:lnTo>
                    <a:pt x="180108" y="0"/>
                  </a:lnTo>
                  <a:close/>
                </a:path>
                <a:path w="501015" h="323850">
                  <a:moveTo>
                    <a:pt x="141001" y="216513"/>
                  </a:moveTo>
                  <a:lnTo>
                    <a:pt x="133660" y="216513"/>
                  </a:lnTo>
                  <a:lnTo>
                    <a:pt x="129118" y="219480"/>
                  </a:lnTo>
                  <a:lnTo>
                    <a:pt x="127032" y="224071"/>
                  </a:lnTo>
                  <a:lnTo>
                    <a:pt x="117300" y="242248"/>
                  </a:lnTo>
                  <a:lnTo>
                    <a:pt x="115353" y="247859"/>
                  </a:lnTo>
                  <a:lnTo>
                    <a:pt x="109236" y="250827"/>
                  </a:lnTo>
                  <a:lnTo>
                    <a:pt x="124643" y="250827"/>
                  </a:lnTo>
                  <a:lnTo>
                    <a:pt x="127125" y="247488"/>
                  </a:lnTo>
                  <a:lnTo>
                    <a:pt x="136858" y="229311"/>
                  </a:lnTo>
                  <a:lnTo>
                    <a:pt x="137275" y="228430"/>
                  </a:lnTo>
                  <a:lnTo>
                    <a:pt x="138062" y="227595"/>
                  </a:lnTo>
                  <a:lnTo>
                    <a:pt x="154819" y="227595"/>
                  </a:lnTo>
                  <a:lnTo>
                    <a:pt x="153217" y="223236"/>
                  </a:lnTo>
                  <a:lnTo>
                    <a:pt x="146636" y="216883"/>
                  </a:lnTo>
                  <a:lnTo>
                    <a:pt x="141001" y="216513"/>
                  </a:lnTo>
                  <a:close/>
                </a:path>
                <a:path w="501015" h="323850">
                  <a:moveTo>
                    <a:pt x="456850" y="174593"/>
                  </a:moveTo>
                  <a:lnTo>
                    <a:pt x="440652" y="174593"/>
                  </a:lnTo>
                  <a:lnTo>
                    <a:pt x="445054" y="176402"/>
                  </a:lnTo>
                  <a:lnTo>
                    <a:pt x="447047" y="181132"/>
                  </a:lnTo>
                  <a:lnTo>
                    <a:pt x="447233" y="182152"/>
                  </a:lnTo>
                  <a:lnTo>
                    <a:pt x="447325" y="190174"/>
                  </a:lnTo>
                  <a:lnTo>
                    <a:pt x="445332" y="193095"/>
                  </a:lnTo>
                  <a:lnTo>
                    <a:pt x="442274" y="194162"/>
                  </a:lnTo>
                  <a:lnTo>
                    <a:pt x="434441" y="196573"/>
                  </a:lnTo>
                  <a:lnTo>
                    <a:pt x="429370" y="203517"/>
                  </a:lnTo>
                  <a:lnTo>
                    <a:pt x="429158" y="203900"/>
                  </a:lnTo>
                  <a:lnTo>
                    <a:pt x="429158" y="217672"/>
                  </a:lnTo>
                  <a:lnTo>
                    <a:pt x="430105" y="222865"/>
                  </a:lnTo>
                  <a:lnTo>
                    <a:pt x="430173" y="223236"/>
                  </a:lnTo>
                  <a:lnTo>
                    <a:pt x="430241" y="223612"/>
                  </a:lnTo>
                  <a:lnTo>
                    <a:pt x="430325" y="224071"/>
                  </a:lnTo>
                  <a:lnTo>
                    <a:pt x="430418" y="224581"/>
                  </a:lnTo>
                  <a:lnTo>
                    <a:pt x="430515" y="224998"/>
                  </a:lnTo>
                  <a:lnTo>
                    <a:pt x="434354" y="230945"/>
                  </a:lnTo>
                  <a:lnTo>
                    <a:pt x="440179" y="235043"/>
                  </a:lnTo>
                  <a:lnTo>
                    <a:pt x="447790" y="236730"/>
                  </a:lnTo>
                  <a:lnTo>
                    <a:pt x="449828" y="236730"/>
                  </a:lnTo>
                  <a:lnTo>
                    <a:pt x="452284" y="236267"/>
                  </a:lnTo>
                  <a:lnTo>
                    <a:pt x="454602" y="235339"/>
                  </a:lnTo>
                  <a:lnTo>
                    <a:pt x="459978" y="233252"/>
                  </a:lnTo>
                  <a:lnTo>
                    <a:pt x="471677" y="226482"/>
                  </a:lnTo>
                  <a:lnTo>
                    <a:pt x="446677" y="226482"/>
                  </a:lnTo>
                  <a:lnTo>
                    <a:pt x="442320" y="224581"/>
                  </a:lnTo>
                  <a:lnTo>
                    <a:pt x="440466" y="219851"/>
                  </a:lnTo>
                  <a:lnTo>
                    <a:pt x="440392" y="219480"/>
                  </a:lnTo>
                  <a:lnTo>
                    <a:pt x="440269" y="217672"/>
                  </a:lnTo>
                  <a:lnTo>
                    <a:pt x="440188" y="208908"/>
                  </a:lnTo>
                  <a:lnTo>
                    <a:pt x="442181" y="205986"/>
                  </a:lnTo>
                  <a:lnTo>
                    <a:pt x="445240" y="204920"/>
                  </a:lnTo>
                  <a:lnTo>
                    <a:pt x="452777" y="202555"/>
                  </a:lnTo>
                  <a:lnTo>
                    <a:pt x="453004" y="202555"/>
                  </a:lnTo>
                  <a:lnTo>
                    <a:pt x="458356" y="195275"/>
                  </a:lnTo>
                  <a:lnTo>
                    <a:pt x="458448" y="179045"/>
                  </a:lnTo>
                  <a:lnTo>
                    <a:pt x="456850" y="174593"/>
                  </a:lnTo>
                  <a:close/>
                </a:path>
                <a:path w="501015" h="323850">
                  <a:moveTo>
                    <a:pt x="485104" y="128072"/>
                  </a:moveTo>
                  <a:lnTo>
                    <a:pt x="460360" y="128072"/>
                  </a:lnTo>
                  <a:lnTo>
                    <a:pt x="468521" y="130216"/>
                  </a:lnTo>
                  <a:lnTo>
                    <a:pt x="475874" y="134343"/>
                  </a:lnTo>
                  <a:lnTo>
                    <a:pt x="481671" y="139998"/>
                  </a:lnTo>
                  <a:lnTo>
                    <a:pt x="485960" y="146753"/>
                  </a:lnTo>
                  <a:lnTo>
                    <a:pt x="488589" y="154317"/>
                  </a:lnTo>
                  <a:lnTo>
                    <a:pt x="489407" y="162398"/>
                  </a:lnTo>
                  <a:lnTo>
                    <a:pt x="489287" y="174593"/>
                  </a:lnTo>
                  <a:lnTo>
                    <a:pt x="469679" y="214926"/>
                  </a:lnTo>
                  <a:lnTo>
                    <a:pt x="446677" y="226482"/>
                  </a:lnTo>
                  <a:lnTo>
                    <a:pt x="471677" y="226482"/>
                  </a:lnTo>
                  <a:lnTo>
                    <a:pt x="497509" y="193095"/>
                  </a:lnTo>
                  <a:lnTo>
                    <a:pt x="500512" y="162398"/>
                  </a:lnTo>
                  <a:lnTo>
                    <a:pt x="499874" y="154317"/>
                  </a:lnTo>
                  <a:lnTo>
                    <a:pt x="499838" y="153868"/>
                  </a:lnTo>
                  <a:lnTo>
                    <a:pt x="497535" y="145466"/>
                  </a:lnTo>
                  <a:lnTo>
                    <a:pt x="493693" y="137648"/>
                  </a:lnTo>
                  <a:lnTo>
                    <a:pt x="488387" y="130634"/>
                  </a:lnTo>
                  <a:lnTo>
                    <a:pt x="485104" y="128072"/>
                  </a:lnTo>
                  <a:close/>
                </a:path>
                <a:path w="501015" h="323850">
                  <a:moveTo>
                    <a:pt x="452666" y="116861"/>
                  </a:moveTo>
                  <a:lnTo>
                    <a:pt x="439678" y="119876"/>
                  </a:lnTo>
                  <a:lnTo>
                    <a:pt x="280806" y="183172"/>
                  </a:lnTo>
                  <a:lnTo>
                    <a:pt x="310872" y="183172"/>
                  </a:lnTo>
                  <a:lnTo>
                    <a:pt x="443803" y="130216"/>
                  </a:lnTo>
                  <a:lnTo>
                    <a:pt x="452002" y="128072"/>
                  </a:lnTo>
                  <a:lnTo>
                    <a:pt x="485104" y="128072"/>
                  </a:lnTo>
                  <a:lnTo>
                    <a:pt x="477876" y="122432"/>
                  </a:lnTo>
                  <a:lnTo>
                    <a:pt x="465684" y="117777"/>
                  </a:lnTo>
                  <a:lnTo>
                    <a:pt x="452666" y="116861"/>
                  </a:lnTo>
                  <a:close/>
                </a:path>
                <a:path w="501015" h="323850">
                  <a:moveTo>
                    <a:pt x="184339" y="57739"/>
                  </a:moveTo>
                  <a:lnTo>
                    <a:pt x="168140" y="57739"/>
                  </a:lnTo>
                  <a:lnTo>
                    <a:pt x="172543" y="59547"/>
                  </a:lnTo>
                  <a:lnTo>
                    <a:pt x="174536" y="64277"/>
                  </a:lnTo>
                  <a:lnTo>
                    <a:pt x="174721" y="65297"/>
                  </a:lnTo>
                  <a:lnTo>
                    <a:pt x="174814" y="73319"/>
                  </a:lnTo>
                  <a:lnTo>
                    <a:pt x="172775" y="76241"/>
                  </a:lnTo>
                  <a:lnTo>
                    <a:pt x="169763" y="77307"/>
                  </a:lnTo>
                  <a:lnTo>
                    <a:pt x="161930" y="79718"/>
                  </a:lnTo>
                  <a:lnTo>
                    <a:pt x="156647" y="86952"/>
                  </a:lnTo>
                  <a:lnTo>
                    <a:pt x="156554" y="104573"/>
                  </a:lnTo>
                  <a:lnTo>
                    <a:pt x="157507" y="107726"/>
                  </a:lnTo>
                  <a:lnTo>
                    <a:pt x="157633" y="108144"/>
                  </a:lnTo>
                  <a:lnTo>
                    <a:pt x="157759" y="108561"/>
                  </a:lnTo>
                  <a:lnTo>
                    <a:pt x="160030" y="111900"/>
                  </a:lnTo>
                  <a:lnTo>
                    <a:pt x="164608" y="116398"/>
                  </a:lnTo>
                  <a:lnTo>
                    <a:pt x="169931" y="119000"/>
                  </a:lnTo>
                  <a:lnTo>
                    <a:pt x="176788" y="119876"/>
                  </a:lnTo>
                  <a:lnTo>
                    <a:pt x="175465" y="119876"/>
                  </a:lnTo>
                  <a:lnTo>
                    <a:pt x="182090" y="118484"/>
                  </a:lnTo>
                  <a:lnTo>
                    <a:pt x="187467" y="116398"/>
                  </a:lnTo>
                  <a:lnTo>
                    <a:pt x="199166" y="109628"/>
                  </a:lnTo>
                  <a:lnTo>
                    <a:pt x="174165" y="109628"/>
                  </a:lnTo>
                  <a:lnTo>
                    <a:pt x="169809" y="107726"/>
                  </a:lnTo>
                  <a:lnTo>
                    <a:pt x="167955" y="102997"/>
                  </a:lnTo>
                  <a:lnTo>
                    <a:pt x="167770" y="102069"/>
                  </a:lnTo>
                  <a:lnTo>
                    <a:pt x="167677" y="92053"/>
                  </a:lnTo>
                  <a:lnTo>
                    <a:pt x="169716" y="89132"/>
                  </a:lnTo>
                  <a:lnTo>
                    <a:pt x="172729" y="88065"/>
                  </a:lnTo>
                  <a:lnTo>
                    <a:pt x="180561" y="85607"/>
                  </a:lnTo>
                  <a:lnTo>
                    <a:pt x="185742" y="78559"/>
                  </a:lnTo>
                  <a:lnTo>
                    <a:pt x="185866" y="74571"/>
                  </a:lnTo>
                  <a:lnTo>
                    <a:pt x="185937" y="62190"/>
                  </a:lnTo>
                  <a:lnTo>
                    <a:pt x="184339" y="57739"/>
                  </a:lnTo>
                  <a:close/>
                </a:path>
                <a:path w="501015" h="323850">
                  <a:moveTo>
                    <a:pt x="212603" y="11217"/>
                  </a:moveTo>
                  <a:lnTo>
                    <a:pt x="187849" y="11217"/>
                  </a:lnTo>
                  <a:lnTo>
                    <a:pt x="196010" y="13362"/>
                  </a:lnTo>
                  <a:lnTo>
                    <a:pt x="203363" y="17489"/>
                  </a:lnTo>
                  <a:lnTo>
                    <a:pt x="209160" y="23144"/>
                  </a:lnTo>
                  <a:lnTo>
                    <a:pt x="213449" y="29899"/>
                  </a:lnTo>
                  <a:lnTo>
                    <a:pt x="216078" y="37462"/>
                  </a:lnTo>
                  <a:lnTo>
                    <a:pt x="216896" y="45543"/>
                  </a:lnTo>
                  <a:lnTo>
                    <a:pt x="216776" y="57739"/>
                  </a:lnTo>
                  <a:lnTo>
                    <a:pt x="197168" y="98071"/>
                  </a:lnTo>
                  <a:lnTo>
                    <a:pt x="174165" y="109628"/>
                  </a:lnTo>
                  <a:lnTo>
                    <a:pt x="199166" y="109628"/>
                  </a:lnTo>
                  <a:lnTo>
                    <a:pt x="204126" y="106757"/>
                  </a:lnTo>
                  <a:lnTo>
                    <a:pt x="216919" y="92934"/>
                  </a:lnTo>
                  <a:lnTo>
                    <a:pt x="224998" y="76241"/>
                  </a:lnTo>
                  <a:lnTo>
                    <a:pt x="225124" y="75981"/>
                  </a:lnTo>
                  <a:lnTo>
                    <a:pt x="227899" y="57739"/>
                  </a:lnTo>
                  <a:lnTo>
                    <a:pt x="228000" y="45543"/>
                  </a:lnTo>
                  <a:lnTo>
                    <a:pt x="227358" y="37462"/>
                  </a:lnTo>
                  <a:lnTo>
                    <a:pt x="227320" y="36986"/>
                  </a:lnTo>
                  <a:lnTo>
                    <a:pt x="225000" y="28571"/>
                  </a:lnTo>
                  <a:lnTo>
                    <a:pt x="221143" y="20748"/>
                  </a:lnTo>
                  <a:lnTo>
                    <a:pt x="215830" y="13733"/>
                  </a:lnTo>
                  <a:lnTo>
                    <a:pt x="212603" y="11217"/>
                  </a:lnTo>
                  <a:close/>
                </a:path>
                <a:path w="501015" h="323850">
                  <a:moveTo>
                    <a:pt x="167353" y="46007"/>
                  </a:moveTo>
                  <a:lnTo>
                    <a:pt x="93802" y="76519"/>
                  </a:lnTo>
                  <a:lnTo>
                    <a:pt x="92180" y="77168"/>
                  </a:lnTo>
                  <a:lnTo>
                    <a:pt x="91138" y="78420"/>
                  </a:lnTo>
                  <a:lnTo>
                    <a:pt x="91022" y="78559"/>
                  </a:lnTo>
                  <a:lnTo>
                    <a:pt x="90558" y="80228"/>
                  </a:lnTo>
                  <a:lnTo>
                    <a:pt x="84950" y="101420"/>
                  </a:lnTo>
                  <a:lnTo>
                    <a:pt x="96445" y="101420"/>
                  </a:lnTo>
                  <a:lnTo>
                    <a:pt x="100615" y="85747"/>
                  </a:lnTo>
                  <a:lnTo>
                    <a:pt x="168140" y="57739"/>
                  </a:lnTo>
                  <a:lnTo>
                    <a:pt x="184339" y="57739"/>
                  </a:lnTo>
                  <a:lnTo>
                    <a:pt x="184222" y="57414"/>
                  </a:lnTo>
                  <a:lnTo>
                    <a:pt x="181024" y="53704"/>
                  </a:lnTo>
                  <a:lnTo>
                    <a:pt x="175741" y="47908"/>
                  </a:lnTo>
                  <a:lnTo>
                    <a:pt x="167353" y="4600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9173718" y="2935986"/>
            <a:ext cx="5734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VR/AR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427255" y="5538123"/>
            <a:ext cx="450850" cy="439420"/>
            <a:chOff x="8427255" y="5538123"/>
            <a:chExt cx="450850" cy="439420"/>
          </a:xfrm>
        </p:grpSpPr>
        <p:sp>
          <p:nvSpPr>
            <p:cNvPr id="46" name="object 46"/>
            <p:cNvSpPr/>
            <p:nvPr/>
          </p:nvSpPr>
          <p:spPr>
            <a:xfrm>
              <a:off x="8427250" y="5538127"/>
              <a:ext cx="450850" cy="439420"/>
            </a:xfrm>
            <a:custGeom>
              <a:avLst/>
              <a:gdLst/>
              <a:ahLst/>
              <a:cxnLst/>
              <a:rect l="l" t="t" r="r" b="b"/>
              <a:pathLst>
                <a:path w="450850" h="439420">
                  <a:moveTo>
                    <a:pt x="255828" y="233057"/>
                  </a:moveTo>
                  <a:lnTo>
                    <a:pt x="254076" y="224396"/>
                  </a:lnTo>
                  <a:lnTo>
                    <a:pt x="252412" y="221932"/>
                  </a:lnTo>
                  <a:lnTo>
                    <a:pt x="249313" y="217322"/>
                  </a:lnTo>
                  <a:lnTo>
                    <a:pt x="244703" y="214223"/>
                  </a:lnTo>
                  <a:lnTo>
                    <a:pt x="244703" y="226898"/>
                  </a:lnTo>
                  <a:lnTo>
                    <a:pt x="244703" y="378345"/>
                  </a:lnTo>
                  <a:lnTo>
                    <a:pt x="239737" y="383298"/>
                  </a:lnTo>
                  <a:lnTo>
                    <a:pt x="139039" y="383298"/>
                  </a:lnTo>
                  <a:lnTo>
                    <a:pt x="139039" y="394436"/>
                  </a:lnTo>
                  <a:lnTo>
                    <a:pt x="139039" y="427824"/>
                  </a:lnTo>
                  <a:lnTo>
                    <a:pt x="116789" y="427824"/>
                  </a:lnTo>
                  <a:lnTo>
                    <a:pt x="116789" y="394436"/>
                  </a:lnTo>
                  <a:lnTo>
                    <a:pt x="139039" y="394436"/>
                  </a:lnTo>
                  <a:lnTo>
                    <a:pt x="139039" y="383298"/>
                  </a:lnTo>
                  <a:lnTo>
                    <a:pt x="16078" y="383298"/>
                  </a:lnTo>
                  <a:lnTo>
                    <a:pt x="11125" y="378345"/>
                  </a:lnTo>
                  <a:lnTo>
                    <a:pt x="11125" y="226898"/>
                  </a:lnTo>
                  <a:lnTo>
                    <a:pt x="16078" y="221932"/>
                  </a:lnTo>
                  <a:lnTo>
                    <a:pt x="239737" y="221932"/>
                  </a:lnTo>
                  <a:lnTo>
                    <a:pt x="244703" y="226898"/>
                  </a:lnTo>
                  <a:lnTo>
                    <a:pt x="244703" y="214223"/>
                  </a:lnTo>
                  <a:lnTo>
                    <a:pt x="242239" y="212559"/>
                  </a:lnTo>
                  <a:lnTo>
                    <a:pt x="233578" y="210807"/>
                  </a:lnTo>
                  <a:lnTo>
                    <a:pt x="22250" y="210807"/>
                  </a:lnTo>
                  <a:lnTo>
                    <a:pt x="13589" y="212559"/>
                  </a:lnTo>
                  <a:lnTo>
                    <a:pt x="6515" y="217322"/>
                  </a:lnTo>
                  <a:lnTo>
                    <a:pt x="1752" y="224396"/>
                  </a:lnTo>
                  <a:lnTo>
                    <a:pt x="0" y="233057"/>
                  </a:lnTo>
                  <a:lnTo>
                    <a:pt x="0" y="372173"/>
                  </a:lnTo>
                  <a:lnTo>
                    <a:pt x="1752" y="380834"/>
                  </a:lnTo>
                  <a:lnTo>
                    <a:pt x="6515" y="387908"/>
                  </a:lnTo>
                  <a:lnTo>
                    <a:pt x="13589" y="392684"/>
                  </a:lnTo>
                  <a:lnTo>
                    <a:pt x="22250" y="394436"/>
                  </a:lnTo>
                  <a:lnTo>
                    <a:pt x="105664" y="394436"/>
                  </a:lnTo>
                  <a:lnTo>
                    <a:pt x="105664" y="427824"/>
                  </a:lnTo>
                  <a:lnTo>
                    <a:pt x="72301" y="427824"/>
                  </a:lnTo>
                  <a:lnTo>
                    <a:pt x="72301" y="438950"/>
                  </a:lnTo>
                  <a:lnTo>
                    <a:pt x="183527" y="438950"/>
                  </a:lnTo>
                  <a:lnTo>
                    <a:pt x="183527" y="427824"/>
                  </a:lnTo>
                  <a:lnTo>
                    <a:pt x="150164" y="427824"/>
                  </a:lnTo>
                  <a:lnTo>
                    <a:pt x="150164" y="394436"/>
                  </a:lnTo>
                  <a:lnTo>
                    <a:pt x="233578" y="394436"/>
                  </a:lnTo>
                  <a:lnTo>
                    <a:pt x="242239" y="392684"/>
                  </a:lnTo>
                  <a:lnTo>
                    <a:pt x="249313" y="387908"/>
                  </a:lnTo>
                  <a:lnTo>
                    <a:pt x="252412" y="383298"/>
                  </a:lnTo>
                  <a:lnTo>
                    <a:pt x="254076" y="380834"/>
                  </a:lnTo>
                  <a:lnTo>
                    <a:pt x="255828" y="372173"/>
                  </a:lnTo>
                  <a:lnTo>
                    <a:pt x="255828" y="233057"/>
                  </a:lnTo>
                  <a:close/>
                </a:path>
                <a:path w="450850" h="439420">
                  <a:moveTo>
                    <a:pt x="450481" y="124650"/>
                  </a:moveTo>
                  <a:lnTo>
                    <a:pt x="447268" y="108724"/>
                  </a:lnTo>
                  <a:lnTo>
                    <a:pt x="447154" y="108178"/>
                  </a:lnTo>
                  <a:lnTo>
                    <a:pt x="439331" y="96558"/>
                  </a:lnTo>
                  <a:lnTo>
                    <a:pt x="439331" y="124650"/>
                  </a:lnTo>
                  <a:lnTo>
                    <a:pt x="436499" y="136283"/>
                  </a:lnTo>
                  <a:lnTo>
                    <a:pt x="436410" y="136613"/>
                  </a:lnTo>
                  <a:lnTo>
                    <a:pt x="429514" y="146253"/>
                  </a:lnTo>
                  <a:lnTo>
                    <a:pt x="419569" y="152742"/>
                  </a:lnTo>
                  <a:lnTo>
                    <a:pt x="407517" y="155155"/>
                  </a:lnTo>
                  <a:lnTo>
                    <a:pt x="211201" y="155155"/>
                  </a:lnTo>
                  <a:lnTo>
                    <a:pt x="176060" y="131927"/>
                  </a:lnTo>
                  <a:lnTo>
                    <a:pt x="172720" y="112433"/>
                  </a:lnTo>
                  <a:lnTo>
                    <a:pt x="172669" y="110058"/>
                  </a:lnTo>
                  <a:lnTo>
                    <a:pt x="194983" y="77292"/>
                  </a:lnTo>
                  <a:lnTo>
                    <a:pt x="213182" y="72847"/>
                  </a:lnTo>
                  <a:lnTo>
                    <a:pt x="215455" y="72847"/>
                  </a:lnTo>
                  <a:lnTo>
                    <a:pt x="217728" y="73037"/>
                  </a:lnTo>
                  <a:lnTo>
                    <a:pt x="220002" y="73317"/>
                  </a:lnTo>
                  <a:lnTo>
                    <a:pt x="231673" y="75488"/>
                  </a:lnTo>
                  <a:lnTo>
                    <a:pt x="231686" y="72847"/>
                  </a:lnTo>
                  <a:lnTo>
                    <a:pt x="242481" y="30556"/>
                  </a:lnTo>
                  <a:lnTo>
                    <a:pt x="278815" y="11226"/>
                  </a:lnTo>
                  <a:lnTo>
                    <a:pt x="283476" y="11226"/>
                  </a:lnTo>
                  <a:lnTo>
                    <a:pt x="319976" y="27393"/>
                  </a:lnTo>
                  <a:lnTo>
                    <a:pt x="331876" y="46926"/>
                  </a:lnTo>
                  <a:lnTo>
                    <a:pt x="340499" y="43637"/>
                  </a:lnTo>
                  <a:lnTo>
                    <a:pt x="344805" y="42240"/>
                  </a:lnTo>
                  <a:lnTo>
                    <a:pt x="348665" y="41694"/>
                  </a:lnTo>
                  <a:lnTo>
                    <a:pt x="362280" y="41694"/>
                  </a:lnTo>
                  <a:lnTo>
                    <a:pt x="393598" y="72847"/>
                  </a:lnTo>
                  <a:lnTo>
                    <a:pt x="394906" y="93433"/>
                  </a:lnTo>
                  <a:lnTo>
                    <a:pt x="408165" y="93433"/>
                  </a:lnTo>
                  <a:lnTo>
                    <a:pt x="438975" y="122669"/>
                  </a:lnTo>
                  <a:lnTo>
                    <a:pt x="439331" y="124650"/>
                  </a:lnTo>
                  <a:lnTo>
                    <a:pt x="439331" y="96558"/>
                  </a:lnTo>
                  <a:lnTo>
                    <a:pt x="438099" y="94716"/>
                  </a:lnTo>
                  <a:lnTo>
                    <a:pt x="424662" y="85636"/>
                  </a:lnTo>
                  <a:lnTo>
                    <a:pt x="408203" y="82308"/>
                  </a:lnTo>
                  <a:lnTo>
                    <a:pt x="406082" y="82308"/>
                  </a:lnTo>
                  <a:lnTo>
                    <a:pt x="404431" y="70065"/>
                  </a:lnTo>
                  <a:lnTo>
                    <a:pt x="400113" y="58661"/>
                  </a:lnTo>
                  <a:lnTo>
                    <a:pt x="393357" y="48526"/>
                  </a:lnTo>
                  <a:lnTo>
                    <a:pt x="386105" y="41694"/>
                  </a:lnTo>
                  <a:lnTo>
                    <a:pt x="384390" y="40068"/>
                  </a:lnTo>
                  <a:lnTo>
                    <a:pt x="384022" y="39789"/>
                  </a:lnTo>
                  <a:lnTo>
                    <a:pt x="376770" y="35737"/>
                  </a:lnTo>
                  <a:lnTo>
                    <a:pt x="369570" y="32969"/>
                  </a:lnTo>
                  <a:lnTo>
                    <a:pt x="361721" y="31165"/>
                  </a:lnTo>
                  <a:lnTo>
                    <a:pt x="353796" y="30556"/>
                  </a:lnTo>
                  <a:lnTo>
                    <a:pt x="347929" y="30556"/>
                  </a:lnTo>
                  <a:lnTo>
                    <a:pt x="342671" y="31343"/>
                  </a:lnTo>
                  <a:lnTo>
                    <a:pt x="337350" y="32969"/>
                  </a:lnTo>
                  <a:lnTo>
                    <a:pt x="327621" y="19240"/>
                  </a:lnTo>
                  <a:lnTo>
                    <a:pt x="317690" y="11226"/>
                  </a:lnTo>
                  <a:lnTo>
                    <a:pt x="314756" y="8851"/>
                  </a:lnTo>
                  <a:lnTo>
                    <a:pt x="299554" y="2273"/>
                  </a:lnTo>
                  <a:lnTo>
                    <a:pt x="282841" y="0"/>
                  </a:lnTo>
                  <a:lnTo>
                    <a:pt x="278257" y="139"/>
                  </a:lnTo>
                  <a:lnTo>
                    <a:pt x="273672" y="609"/>
                  </a:lnTo>
                  <a:lnTo>
                    <a:pt x="234137" y="23164"/>
                  </a:lnTo>
                  <a:lnTo>
                    <a:pt x="220599" y="61353"/>
                  </a:lnTo>
                  <a:lnTo>
                    <a:pt x="220599" y="62280"/>
                  </a:lnTo>
                  <a:lnTo>
                    <a:pt x="218147" y="61861"/>
                  </a:lnTo>
                  <a:lnTo>
                    <a:pt x="216306" y="61722"/>
                  </a:lnTo>
                  <a:lnTo>
                    <a:pt x="213182" y="61722"/>
                  </a:lnTo>
                  <a:lnTo>
                    <a:pt x="171729" y="82816"/>
                  </a:lnTo>
                  <a:lnTo>
                    <a:pt x="161645" y="112433"/>
                  </a:lnTo>
                  <a:lnTo>
                    <a:pt x="161823" y="121132"/>
                  </a:lnTo>
                  <a:lnTo>
                    <a:pt x="161861" y="122669"/>
                  </a:lnTo>
                  <a:lnTo>
                    <a:pt x="165823" y="136283"/>
                  </a:lnTo>
                  <a:lnTo>
                    <a:pt x="165912" y="136613"/>
                  </a:lnTo>
                  <a:lnTo>
                    <a:pt x="173951" y="148386"/>
                  </a:lnTo>
                  <a:lnTo>
                    <a:pt x="184302" y="157353"/>
                  </a:lnTo>
                  <a:lnTo>
                    <a:pt x="196583" y="163436"/>
                  </a:lnTo>
                  <a:lnTo>
                    <a:pt x="210451" y="166293"/>
                  </a:lnTo>
                  <a:lnTo>
                    <a:pt x="407606" y="166293"/>
                  </a:lnTo>
                  <a:lnTo>
                    <a:pt x="446519" y="141135"/>
                  </a:lnTo>
                  <a:lnTo>
                    <a:pt x="450481" y="125069"/>
                  </a:lnTo>
                  <a:lnTo>
                    <a:pt x="450481" y="124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449501" y="5771183"/>
              <a:ext cx="211335" cy="13911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472210" y="5600306"/>
              <a:ext cx="90836" cy="128632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708572" y="5729959"/>
              <a:ext cx="90836" cy="128632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9173718" y="4891862"/>
            <a:ext cx="99060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Edge/Cloud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8449501" y="3497825"/>
            <a:ext cx="400685" cy="400685"/>
            <a:chOff x="8449501" y="3497825"/>
            <a:chExt cx="400685" cy="400685"/>
          </a:xfrm>
        </p:grpSpPr>
        <p:pic>
          <p:nvPicPr>
            <p:cNvPr id="52" name="object 5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555168" y="3603551"/>
              <a:ext cx="189089" cy="189193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8449501" y="3497825"/>
              <a:ext cx="400685" cy="400685"/>
            </a:xfrm>
            <a:custGeom>
              <a:avLst/>
              <a:gdLst/>
              <a:ahLst/>
              <a:cxnLst/>
              <a:rect l="l" t="t" r="r" b="b"/>
              <a:pathLst>
                <a:path w="400684" h="400685">
                  <a:moveTo>
                    <a:pt x="94544" y="350564"/>
                  </a:moveTo>
                  <a:lnTo>
                    <a:pt x="83422" y="350564"/>
                  </a:lnTo>
                  <a:lnTo>
                    <a:pt x="83422" y="400644"/>
                  </a:lnTo>
                  <a:lnTo>
                    <a:pt x="94545" y="400644"/>
                  </a:lnTo>
                  <a:lnTo>
                    <a:pt x="94544" y="350564"/>
                  </a:lnTo>
                  <a:close/>
                </a:path>
                <a:path w="400684" h="400685">
                  <a:moveTo>
                    <a:pt x="139036" y="350564"/>
                  </a:moveTo>
                  <a:lnTo>
                    <a:pt x="127913" y="350564"/>
                  </a:lnTo>
                  <a:lnTo>
                    <a:pt x="127913" y="400644"/>
                  </a:lnTo>
                  <a:lnTo>
                    <a:pt x="139036" y="400644"/>
                  </a:lnTo>
                  <a:lnTo>
                    <a:pt x="139036" y="350564"/>
                  </a:lnTo>
                  <a:close/>
                </a:path>
                <a:path w="400684" h="400685">
                  <a:moveTo>
                    <a:pt x="183528" y="350564"/>
                  </a:moveTo>
                  <a:lnTo>
                    <a:pt x="172405" y="350564"/>
                  </a:lnTo>
                  <a:lnTo>
                    <a:pt x="172405" y="400644"/>
                  </a:lnTo>
                  <a:lnTo>
                    <a:pt x="183528" y="400644"/>
                  </a:lnTo>
                  <a:lnTo>
                    <a:pt x="183528" y="350564"/>
                  </a:lnTo>
                  <a:close/>
                </a:path>
                <a:path w="400684" h="400685">
                  <a:moveTo>
                    <a:pt x="228019" y="350564"/>
                  </a:moveTo>
                  <a:lnTo>
                    <a:pt x="216896" y="350564"/>
                  </a:lnTo>
                  <a:lnTo>
                    <a:pt x="216896" y="400644"/>
                  </a:lnTo>
                  <a:lnTo>
                    <a:pt x="228019" y="400644"/>
                  </a:lnTo>
                  <a:lnTo>
                    <a:pt x="228019" y="350564"/>
                  </a:lnTo>
                  <a:close/>
                </a:path>
                <a:path w="400684" h="400685">
                  <a:moveTo>
                    <a:pt x="272511" y="350564"/>
                  </a:moveTo>
                  <a:lnTo>
                    <a:pt x="261388" y="350564"/>
                  </a:lnTo>
                  <a:lnTo>
                    <a:pt x="261388" y="400644"/>
                  </a:lnTo>
                  <a:lnTo>
                    <a:pt x="272511" y="400644"/>
                  </a:lnTo>
                  <a:lnTo>
                    <a:pt x="272511" y="350564"/>
                  </a:lnTo>
                  <a:close/>
                </a:path>
                <a:path w="400684" h="400685">
                  <a:moveTo>
                    <a:pt x="317002" y="350564"/>
                  </a:moveTo>
                  <a:lnTo>
                    <a:pt x="305880" y="350564"/>
                  </a:lnTo>
                  <a:lnTo>
                    <a:pt x="305880" y="400644"/>
                  </a:lnTo>
                  <a:lnTo>
                    <a:pt x="317002" y="400644"/>
                  </a:lnTo>
                  <a:lnTo>
                    <a:pt x="317002" y="350564"/>
                  </a:lnTo>
                  <a:close/>
                </a:path>
                <a:path w="400684" h="400685">
                  <a:moveTo>
                    <a:pt x="322563" y="50080"/>
                  </a:moveTo>
                  <a:lnTo>
                    <a:pt x="77860" y="50080"/>
                  </a:lnTo>
                  <a:lnTo>
                    <a:pt x="50053" y="77903"/>
                  </a:lnTo>
                  <a:lnTo>
                    <a:pt x="50053" y="83467"/>
                  </a:lnTo>
                  <a:lnTo>
                    <a:pt x="0" y="83467"/>
                  </a:lnTo>
                  <a:lnTo>
                    <a:pt x="0" y="94596"/>
                  </a:lnTo>
                  <a:lnTo>
                    <a:pt x="50053" y="94596"/>
                  </a:lnTo>
                  <a:lnTo>
                    <a:pt x="50053" y="127983"/>
                  </a:lnTo>
                  <a:lnTo>
                    <a:pt x="0" y="127983"/>
                  </a:lnTo>
                  <a:lnTo>
                    <a:pt x="0" y="139112"/>
                  </a:lnTo>
                  <a:lnTo>
                    <a:pt x="50053" y="139112"/>
                  </a:lnTo>
                  <a:lnTo>
                    <a:pt x="50053" y="172499"/>
                  </a:lnTo>
                  <a:lnTo>
                    <a:pt x="0" y="172499"/>
                  </a:lnTo>
                  <a:lnTo>
                    <a:pt x="0" y="183628"/>
                  </a:lnTo>
                  <a:lnTo>
                    <a:pt x="50053" y="183628"/>
                  </a:lnTo>
                  <a:lnTo>
                    <a:pt x="50053" y="217015"/>
                  </a:lnTo>
                  <a:lnTo>
                    <a:pt x="0" y="217015"/>
                  </a:lnTo>
                  <a:lnTo>
                    <a:pt x="0" y="228144"/>
                  </a:lnTo>
                  <a:lnTo>
                    <a:pt x="50053" y="228144"/>
                  </a:lnTo>
                  <a:lnTo>
                    <a:pt x="50053" y="261531"/>
                  </a:lnTo>
                  <a:lnTo>
                    <a:pt x="0" y="261531"/>
                  </a:lnTo>
                  <a:lnTo>
                    <a:pt x="0" y="272660"/>
                  </a:lnTo>
                  <a:lnTo>
                    <a:pt x="50053" y="272660"/>
                  </a:lnTo>
                  <a:lnTo>
                    <a:pt x="50053" y="306047"/>
                  </a:lnTo>
                  <a:lnTo>
                    <a:pt x="0" y="306047"/>
                  </a:lnTo>
                  <a:lnTo>
                    <a:pt x="0" y="317176"/>
                  </a:lnTo>
                  <a:lnTo>
                    <a:pt x="50053" y="317176"/>
                  </a:lnTo>
                  <a:lnTo>
                    <a:pt x="50053" y="322741"/>
                  </a:lnTo>
                  <a:lnTo>
                    <a:pt x="77860" y="350564"/>
                  </a:lnTo>
                  <a:lnTo>
                    <a:pt x="322564" y="350564"/>
                  </a:lnTo>
                  <a:lnTo>
                    <a:pt x="333380" y="348375"/>
                  </a:lnTo>
                  <a:lnTo>
                    <a:pt x="342220" y="342408"/>
                  </a:lnTo>
                  <a:lnTo>
                    <a:pt x="344225" y="339435"/>
                  </a:lnTo>
                  <a:lnTo>
                    <a:pt x="68637" y="339435"/>
                  </a:lnTo>
                  <a:lnTo>
                    <a:pt x="61176" y="331969"/>
                  </a:lnTo>
                  <a:lnTo>
                    <a:pt x="61175" y="68675"/>
                  </a:lnTo>
                  <a:lnTo>
                    <a:pt x="68637" y="61209"/>
                  </a:lnTo>
                  <a:lnTo>
                    <a:pt x="344225" y="61209"/>
                  </a:lnTo>
                  <a:lnTo>
                    <a:pt x="342220" y="58236"/>
                  </a:lnTo>
                  <a:lnTo>
                    <a:pt x="333380" y="52269"/>
                  </a:lnTo>
                  <a:lnTo>
                    <a:pt x="322563" y="50080"/>
                  </a:lnTo>
                  <a:close/>
                </a:path>
                <a:path w="400684" h="400685">
                  <a:moveTo>
                    <a:pt x="344225" y="61209"/>
                  </a:moveTo>
                  <a:lnTo>
                    <a:pt x="331786" y="61209"/>
                  </a:lnTo>
                  <a:lnTo>
                    <a:pt x="339248" y="68675"/>
                  </a:lnTo>
                  <a:lnTo>
                    <a:pt x="339248" y="331969"/>
                  </a:lnTo>
                  <a:lnTo>
                    <a:pt x="331787" y="339435"/>
                  </a:lnTo>
                  <a:lnTo>
                    <a:pt x="344225" y="339435"/>
                  </a:lnTo>
                  <a:lnTo>
                    <a:pt x="348183" y="333564"/>
                  </a:lnTo>
                  <a:lnTo>
                    <a:pt x="350371" y="322741"/>
                  </a:lnTo>
                  <a:lnTo>
                    <a:pt x="350371" y="317177"/>
                  </a:lnTo>
                  <a:lnTo>
                    <a:pt x="400424" y="317177"/>
                  </a:lnTo>
                  <a:lnTo>
                    <a:pt x="400424" y="306048"/>
                  </a:lnTo>
                  <a:lnTo>
                    <a:pt x="350371" y="306048"/>
                  </a:lnTo>
                  <a:lnTo>
                    <a:pt x="350371" y="272661"/>
                  </a:lnTo>
                  <a:lnTo>
                    <a:pt x="400424" y="272661"/>
                  </a:lnTo>
                  <a:lnTo>
                    <a:pt x="400424" y="261532"/>
                  </a:lnTo>
                  <a:lnTo>
                    <a:pt x="350371" y="261532"/>
                  </a:lnTo>
                  <a:lnTo>
                    <a:pt x="350371" y="228145"/>
                  </a:lnTo>
                  <a:lnTo>
                    <a:pt x="400424" y="228145"/>
                  </a:lnTo>
                  <a:lnTo>
                    <a:pt x="400424" y="217016"/>
                  </a:lnTo>
                  <a:lnTo>
                    <a:pt x="350371" y="217016"/>
                  </a:lnTo>
                  <a:lnTo>
                    <a:pt x="350371" y="183628"/>
                  </a:lnTo>
                  <a:lnTo>
                    <a:pt x="400424" y="183629"/>
                  </a:lnTo>
                  <a:lnTo>
                    <a:pt x="400424" y="172499"/>
                  </a:lnTo>
                  <a:lnTo>
                    <a:pt x="350371" y="172499"/>
                  </a:lnTo>
                  <a:lnTo>
                    <a:pt x="350371" y="139112"/>
                  </a:lnTo>
                  <a:lnTo>
                    <a:pt x="400424" y="139112"/>
                  </a:lnTo>
                  <a:lnTo>
                    <a:pt x="400424" y="127983"/>
                  </a:lnTo>
                  <a:lnTo>
                    <a:pt x="350371" y="127983"/>
                  </a:lnTo>
                  <a:lnTo>
                    <a:pt x="350371" y="94596"/>
                  </a:lnTo>
                  <a:lnTo>
                    <a:pt x="400424" y="94596"/>
                  </a:lnTo>
                  <a:lnTo>
                    <a:pt x="400424" y="83467"/>
                  </a:lnTo>
                  <a:lnTo>
                    <a:pt x="350371" y="83467"/>
                  </a:lnTo>
                  <a:lnTo>
                    <a:pt x="350371" y="77903"/>
                  </a:lnTo>
                  <a:lnTo>
                    <a:pt x="348183" y="67080"/>
                  </a:lnTo>
                  <a:lnTo>
                    <a:pt x="344225" y="61209"/>
                  </a:lnTo>
                  <a:close/>
                </a:path>
                <a:path w="400684" h="400685">
                  <a:moveTo>
                    <a:pt x="94544" y="0"/>
                  </a:moveTo>
                  <a:lnTo>
                    <a:pt x="83421" y="0"/>
                  </a:lnTo>
                  <a:lnTo>
                    <a:pt x="83421" y="50080"/>
                  </a:lnTo>
                  <a:lnTo>
                    <a:pt x="94544" y="50080"/>
                  </a:lnTo>
                  <a:lnTo>
                    <a:pt x="94544" y="0"/>
                  </a:lnTo>
                  <a:close/>
                </a:path>
                <a:path w="400684" h="400685">
                  <a:moveTo>
                    <a:pt x="139036" y="0"/>
                  </a:moveTo>
                  <a:lnTo>
                    <a:pt x="127913" y="0"/>
                  </a:lnTo>
                  <a:lnTo>
                    <a:pt x="127913" y="50080"/>
                  </a:lnTo>
                  <a:lnTo>
                    <a:pt x="139036" y="50080"/>
                  </a:lnTo>
                  <a:lnTo>
                    <a:pt x="139036" y="0"/>
                  </a:lnTo>
                  <a:close/>
                </a:path>
                <a:path w="400684" h="400685">
                  <a:moveTo>
                    <a:pt x="183527" y="0"/>
                  </a:moveTo>
                  <a:lnTo>
                    <a:pt x="172404" y="0"/>
                  </a:lnTo>
                  <a:lnTo>
                    <a:pt x="172404" y="50080"/>
                  </a:lnTo>
                  <a:lnTo>
                    <a:pt x="183527" y="50080"/>
                  </a:lnTo>
                  <a:lnTo>
                    <a:pt x="183527" y="0"/>
                  </a:lnTo>
                  <a:close/>
                </a:path>
                <a:path w="400684" h="400685">
                  <a:moveTo>
                    <a:pt x="228019" y="0"/>
                  </a:moveTo>
                  <a:lnTo>
                    <a:pt x="216896" y="0"/>
                  </a:lnTo>
                  <a:lnTo>
                    <a:pt x="216896" y="50080"/>
                  </a:lnTo>
                  <a:lnTo>
                    <a:pt x="228019" y="50080"/>
                  </a:lnTo>
                  <a:lnTo>
                    <a:pt x="228019" y="0"/>
                  </a:lnTo>
                  <a:close/>
                </a:path>
                <a:path w="400684" h="400685">
                  <a:moveTo>
                    <a:pt x="272510" y="0"/>
                  </a:moveTo>
                  <a:lnTo>
                    <a:pt x="261387" y="0"/>
                  </a:lnTo>
                  <a:lnTo>
                    <a:pt x="261388" y="50080"/>
                  </a:lnTo>
                  <a:lnTo>
                    <a:pt x="272510" y="50080"/>
                  </a:lnTo>
                  <a:lnTo>
                    <a:pt x="272510" y="0"/>
                  </a:lnTo>
                  <a:close/>
                </a:path>
                <a:path w="400684" h="400685">
                  <a:moveTo>
                    <a:pt x="317002" y="0"/>
                  </a:moveTo>
                  <a:lnTo>
                    <a:pt x="305879" y="0"/>
                  </a:lnTo>
                  <a:lnTo>
                    <a:pt x="305879" y="50080"/>
                  </a:lnTo>
                  <a:lnTo>
                    <a:pt x="317002" y="50080"/>
                  </a:lnTo>
                  <a:lnTo>
                    <a:pt x="3170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9173718" y="3568446"/>
            <a:ext cx="9956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Twin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545830" y="2258948"/>
            <a:ext cx="12985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FFFF"/>
                </a:solidFill>
                <a:latin typeface="Trebuchet MS"/>
                <a:cs typeface="Trebuchet MS"/>
              </a:rPr>
              <a:t>Virtual</a:t>
            </a:r>
            <a:r>
              <a:rPr sz="1600" b="1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Trebuchet MS"/>
                <a:cs typeface="Trebuchet MS"/>
              </a:rPr>
              <a:t>World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00042" y="3291585"/>
            <a:ext cx="6432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90" dirty="0">
                <a:solidFill>
                  <a:srgbClr val="FFFFFF"/>
                </a:solidFill>
                <a:latin typeface="Trebuchet MS"/>
                <a:cs typeface="Trebuchet MS"/>
              </a:rPr>
              <a:t>SMART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806945" y="3291585"/>
            <a:ext cx="6178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50" dirty="0">
                <a:solidFill>
                  <a:srgbClr val="FFFFFF"/>
                </a:solidFill>
                <a:latin typeface="Trebuchet MS"/>
                <a:cs typeface="Trebuchet MS"/>
              </a:rPr>
              <a:t>GREEN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560046" y="3892422"/>
            <a:ext cx="306070" cy="532765"/>
          </a:xfrm>
          <a:custGeom>
            <a:avLst/>
            <a:gdLst/>
            <a:ahLst/>
            <a:cxnLst/>
            <a:rect l="l" t="t" r="r" b="b"/>
            <a:pathLst>
              <a:path w="306070" h="532764">
                <a:moveTo>
                  <a:pt x="266041" y="0"/>
                </a:moveTo>
                <a:lnTo>
                  <a:pt x="0" y="266188"/>
                </a:lnTo>
                <a:lnTo>
                  <a:pt x="266041" y="532454"/>
                </a:lnTo>
                <a:lnTo>
                  <a:pt x="305987" y="492487"/>
                </a:lnTo>
                <a:lnTo>
                  <a:pt x="79890" y="266188"/>
                </a:lnTo>
                <a:lnTo>
                  <a:pt x="305987" y="39967"/>
                </a:lnTo>
                <a:lnTo>
                  <a:pt x="2660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444994" y="3892383"/>
            <a:ext cx="306070" cy="532765"/>
          </a:xfrm>
          <a:custGeom>
            <a:avLst/>
            <a:gdLst/>
            <a:ahLst/>
            <a:cxnLst/>
            <a:rect l="l" t="t" r="r" b="b"/>
            <a:pathLst>
              <a:path w="306070" h="532764">
                <a:moveTo>
                  <a:pt x="39945" y="0"/>
                </a:moveTo>
                <a:lnTo>
                  <a:pt x="0" y="39967"/>
                </a:lnTo>
                <a:lnTo>
                  <a:pt x="226096" y="266266"/>
                </a:lnTo>
                <a:lnTo>
                  <a:pt x="0" y="492487"/>
                </a:lnTo>
                <a:lnTo>
                  <a:pt x="39945" y="532454"/>
                </a:lnTo>
                <a:lnTo>
                  <a:pt x="305987" y="266266"/>
                </a:lnTo>
                <a:lnTo>
                  <a:pt x="39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" name="object 60"/>
          <p:cNvGrpSpPr/>
          <p:nvPr/>
        </p:nvGrpSpPr>
        <p:grpSpPr>
          <a:xfrm>
            <a:off x="3997578" y="2899194"/>
            <a:ext cx="3342004" cy="415290"/>
            <a:chOff x="3997578" y="2899194"/>
            <a:chExt cx="3342004" cy="415290"/>
          </a:xfrm>
        </p:grpSpPr>
        <p:pic>
          <p:nvPicPr>
            <p:cNvPr id="61" name="object 6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997578" y="2899194"/>
              <a:ext cx="446900" cy="413600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892035" y="2900845"/>
              <a:ext cx="447027" cy="413600"/>
            </a:xfrm>
            <a:prstGeom prst="rect">
              <a:avLst/>
            </a:prstGeom>
          </p:spPr>
        </p:pic>
      </p:grpSp>
      <p:sp>
        <p:nvSpPr>
          <p:cNvPr id="63" name="object 63"/>
          <p:cNvSpPr txBox="1"/>
          <p:nvPr/>
        </p:nvSpPr>
        <p:spPr>
          <a:xfrm>
            <a:off x="5484114" y="5896152"/>
            <a:ext cx="4914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40" dirty="0">
                <a:solidFill>
                  <a:srgbClr val="FFFFFF"/>
                </a:solidFill>
                <a:latin typeface="Trebuchet MS"/>
                <a:cs typeface="Trebuchet MS"/>
              </a:rPr>
              <a:t>LEAN</a:t>
            </a:r>
            <a:endParaRPr sz="1400">
              <a:latin typeface="Trebuchet MS"/>
              <a:cs typeface="Trebuchet MS"/>
            </a:endParaRPr>
          </a:p>
        </p:txBody>
      </p:sp>
      <p:pic>
        <p:nvPicPr>
          <p:cNvPr id="64" name="object 6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506592" y="5503164"/>
            <a:ext cx="447027" cy="413600"/>
          </a:xfrm>
          <a:prstGeom prst="rect">
            <a:avLst/>
          </a:prstGeom>
        </p:spPr>
      </p:pic>
      <p:sp>
        <p:nvSpPr>
          <p:cNvPr id="65" name="object 65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67" name="object 67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68" name="object 68"/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465"/>
              </a:spcBef>
            </a:pPr>
            <a:r>
              <a:rPr dirty="0"/>
              <a:t>Key</a:t>
            </a:r>
            <a:r>
              <a:rPr spc="-225" dirty="0"/>
              <a:t> </a:t>
            </a:r>
            <a:r>
              <a:rPr spc="-10" dirty="0"/>
              <a:t>takeaways</a:t>
            </a:r>
          </a:p>
          <a:p>
            <a:pPr marL="13335">
              <a:lnSpc>
                <a:spcPct val="100000"/>
              </a:lnSpc>
              <a:spcBef>
                <a:spcPts val="240"/>
              </a:spcBef>
            </a:pPr>
            <a:r>
              <a:rPr sz="1800" spc="-45" dirty="0"/>
              <a:t>Digital</a:t>
            </a:r>
            <a:r>
              <a:rPr sz="1800" spc="-105" dirty="0"/>
              <a:t> </a:t>
            </a:r>
            <a:r>
              <a:rPr sz="1800" dirty="0"/>
              <a:t>twins</a:t>
            </a:r>
            <a:r>
              <a:rPr sz="1800" spc="-105" dirty="0"/>
              <a:t> </a:t>
            </a:r>
            <a:r>
              <a:rPr sz="1800" spc="-35" dirty="0"/>
              <a:t>are</a:t>
            </a:r>
            <a:r>
              <a:rPr sz="1800" spc="-114" dirty="0"/>
              <a:t> </a:t>
            </a:r>
            <a:r>
              <a:rPr sz="1800" spc="-25" dirty="0"/>
              <a:t>enablers</a:t>
            </a:r>
            <a:r>
              <a:rPr sz="1800" spc="-90" dirty="0"/>
              <a:t> </a:t>
            </a:r>
            <a:r>
              <a:rPr sz="1800" spc="-25" dirty="0"/>
              <a:t>of</a:t>
            </a:r>
            <a:r>
              <a:rPr sz="1800" spc="-120" dirty="0"/>
              <a:t> </a:t>
            </a:r>
            <a:r>
              <a:rPr sz="1800" spc="-25" dirty="0"/>
              <a:t>transformation.</a:t>
            </a:r>
            <a:endParaRPr sz="1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pc="-30" dirty="0"/>
              <a:t>minimized</a:t>
            </a:r>
            <a:r>
              <a:rPr spc="-130" dirty="0"/>
              <a:t> </a:t>
            </a:r>
            <a:r>
              <a:rPr spc="-10" dirty="0"/>
              <a:t>downtime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600" b="0" spc="-50" dirty="0">
                <a:latin typeface="Lucida Sans"/>
                <a:cs typeface="Lucida Sans"/>
              </a:rPr>
              <a:t>fully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55" dirty="0">
                <a:latin typeface="Lucida Sans"/>
                <a:cs typeface="Lucida Sans"/>
              </a:rPr>
              <a:t>integrated</a:t>
            </a:r>
            <a:r>
              <a:rPr sz="1600" b="0" spc="-65" dirty="0">
                <a:latin typeface="Lucida Sans"/>
                <a:cs typeface="Lucida Sans"/>
              </a:rPr>
              <a:t> </a:t>
            </a:r>
            <a:r>
              <a:rPr sz="1600" b="0" spc="-55" dirty="0">
                <a:latin typeface="Lucida Sans"/>
                <a:cs typeface="Lucida Sans"/>
              </a:rPr>
              <a:t>digital</a:t>
            </a:r>
            <a:r>
              <a:rPr sz="1600" b="0" spc="-75" dirty="0">
                <a:latin typeface="Lucida Sans"/>
                <a:cs typeface="Lucida Sans"/>
              </a:rPr>
              <a:t> </a:t>
            </a:r>
            <a:r>
              <a:rPr sz="1600" b="0" spc="-70" dirty="0">
                <a:latin typeface="Lucida Sans"/>
                <a:cs typeface="Lucida Sans"/>
              </a:rPr>
              <a:t>planning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helps</a:t>
            </a:r>
            <a:r>
              <a:rPr sz="1600" b="0" spc="-80" dirty="0">
                <a:latin typeface="Lucida Sans"/>
                <a:cs typeface="Lucida Sans"/>
              </a:rPr>
              <a:t> </a:t>
            </a:r>
            <a:r>
              <a:rPr sz="1600" b="0" spc="-70" dirty="0">
                <a:latin typeface="Lucida Sans"/>
                <a:cs typeface="Lucida Sans"/>
              </a:rPr>
              <a:t>to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100" dirty="0">
                <a:latin typeface="Lucida Sans"/>
                <a:cs typeface="Lucida Sans"/>
              </a:rPr>
              <a:t>minimize</a:t>
            </a:r>
            <a:r>
              <a:rPr sz="1600" b="0" spc="-75" dirty="0">
                <a:latin typeface="Lucida Sans"/>
                <a:cs typeface="Lucida Sans"/>
              </a:rPr>
              <a:t> </a:t>
            </a:r>
            <a:r>
              <a:rPr sz="1600" b="0" spc="-70" dirty="0">
                <a:latin typeface="Lucida Sans"/>
                <a:cs typeface="Lucida Sans"/>
              </a:rPr>
              <a:t>production </a:t>
            </a:r>
            <a:r>
              <a:rPr sz="1600" b="0" spc="-10" dirty="0">
                <a:latin typeface="Lucida Sans"/>
                <a:cs typeface="Lucida Sans"/>
              </a:rPr>
              <a:t>downtime</a:t>
            </a: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accelerate</a:t>
            </a:r>
            <a:r>
              <a:rPr spc="-175" dirty="0"/>
              <a:t> </a:t>
            </a:r>
            <a:r>
              <a:rPr spc="-30" dirty="0"/>
              <a:t>Time</a:t>
            </a:r>
            <a:r>
              <a:rPr spc="-175" dirty="0"/>
              <a:t> </a:t>
            </a:r>
            <a:r>
              <a:rPr dirty="0"/>
              <a:t>to</a:t>
            </a:r>
            <a:r>
              <a:rPr spc="-145" dirty="0"/>
              <a:t> </a:t>
            </a:r>
            <a:r>
              <a:rPr spc="-10" dirty="0"/>
              <a:t>Market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600" b="0" dirty="0">
                <a:latin typeface="Lucida Sans"/>
                <a:cs typeface="Lucida Sans"/>
              </a:rPr>
              <a:t>AI-</a:t>
            </a:r>
            <a:r>
              <a:rPr sz="1600" b="0" spc="-70" dirty="0">
                <a:latin typeface="Lucida Sans"/>
                <a:cs typeface="Lucida Sans"/>
              </a:rPr>
              <a:t>supported</a:t>
            </a:r>
            <a:r>
              <a:rPr sz="1600" b="0" spc="-20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system</a:t>
            </a:r>
            <a:r>
              <a:rPr sz="1600" b="0" spc="-45" dirty="0">
                <a:latin typeface="Lucida Sans"/>
                <a:cs typeface="Lucida Sans"/>
              </a:rPr>
              <a:t> </a:t>
            </a:r>
            <a:r>
              <a:rPr sz="1600" b="0" spc="-60" dirty="0">
                <a:latin typeface="Lucida Sans"/>
                <a:cs typeface="Lucida Sans"/>
              </a:rPr>
              <a:t>development</a:t>
            </a:r>
            <a:r>
              <a:rPr sz="1600" b="0" spc="-70" dirty="0">
                <a:latin typeface="Lucida Sans"/>
                <a:cs typeface="Lucida Sans"/>
              </a:rPr>
              <a:t> </a:t>
            </a:r>
            <a:r>
              <a:rPr sz="1600" b="0" spc="-35" dirty="0">
                <a:latin typeface="Lucida Sans"/>
                <a:cs typeface="Lucida Sans"/>
              </a:rPr>
              <a:t>accelerates</a:t>
            </a:r>
            <a:r>
              <a:rPr sz="1600" b="0" spc="-75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the</a:t>
            </a:r>
            <a:r>
              <a:rPr sz="1600" b="0" spc="-70" dirty="0">
                <a:latin typeface="Lucida Sans"/>
                <a:cs typeface="Lucida Sans"/>
              </a:rPr>
              <a:t> solution</a:t>
            </a:r>
            <a:r>
              <a:rPr sz="1600" b="0" spc="-60" dirty="0">
                <a:latin typeface="Lucida Sans"/>
                <a:cs typeface="Lucida Sans"/>
              </a:rPr>
              <a:t> </a:t>
            </a:r>
            <a:r>
              <a:rPr sz="1600" b="0" spc="-65" dirty="0">
                <a:latin typeface="Lucida Sans"/>
                <a:cs typeface="Lucida Sans"/>
              </a:rPr>
              <a:t>maturity</a:t>
            </a:r>
            <a:r>
              <a:rPr sz="1600" b="0" spc="-30" dirty="0">
                <a:latin typeface="Lucida Sans"/>
                <a:cs typeface="Lucida Sans"/>
              </a:rPr>
              <a:t> </a:t>
            </a:r>
            <a:r>
              <a:rPr sz="1600" b="0" spc="-10" dirty="0">
                <a:latin typeface="Lucida Sans"/>
                <a:cs typeface="Lucida Sans"/>
              </a:rPr>
              <a:t>level</a:t>
            </a: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459"/>
              </a:spcBef>
            </a:pP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dirty="0"/>
              <a:t>increase</a:t>
            </a:r>
            <a:r>
              <a:rPr spc="-195" dirty="0"/>
              <a:t> </a:t>
            </a:r>
            <a:r>
              <a:rPr spc="-10" dirty="0"/>
              <a:t>efficiency</a:t>
            </a: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600" b="0" spc="-25" dirty="0">
                <a:latin typeface="Lucida Sans"/>
                <a:cs typeface="Lucida Sans"/>
              </a:rPr>
              <a:t>new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25" dirty="0">
                <a:latin typeface="Lucida Sans"/>
                <a:cs typeface="Lucida Sans"/>
              </a:rPr>
              <a:t>level</a:t>
            </a:r>
            <a:r>
              <a:rPr sz="1600" b="0" spc="-130" dirty="0">
                <a:latin typeface="Lucida Sans"/>
                <a:cs typeface="Lucida Sans"/>
              </a:rPr>
              <a:t> </a:t>
            </a:r>
            <a:r>
              <a:rPr sz="1600" b="0" spc="-70" dirty="0">
                <a:latin typeface="Lucida Sans"/>
                <a:cs typeface="Lucida Sans"/>
              </a:rPr>
              <a:t>of</a:t>
            </a:r>
            <a:r>
              <a:rPr sz="1600" b="0" spc="-105" dirty="0">
                <a:latin typeface="Lucida Sans"/>
                <a:cs typeface="Lucida Sans"/>
              </a:rPr>
              <a:t> </a:t>
            </a:r>
            <a:r>
              <a:rPr sz="1600" b="0" spc="-45" dirty="0">
                <a:latin typeface="Lucida Sans"/>
                <a:cs typeface="Lucida Sans"/>
              </a:rPr>
              <a:t>connectivity</a:t>
            </a:r>
            <a:r>
              <a:rPr sz="1600" b="0" spc="-80" dirty="0">
                <a:latin typeface="Lucida Sans"/>
                <a:cs typeface="Lucida Sans"/>
              </a:rPr>
              <a:t> </a:t>
            </a:r>
            <a:r>
              <a:rPr sz="1600" b="0" spc="-65" dirty="0">
                <a:latin typeface="Lucida Sans"/>
                <a:cs typeface="Lucida Sans"/>
              </a:rPr>
              <a:t>and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data</a:t>
            </a:r>
            <a:r>
              <a:rPr sz="1600" b="0" spc="-90" dirty="0">
                <a:latin typeface="Lucida Sans"/>
                <a:cs typeface="Lucida Sans"/>
              </a:rPr>
              <a:t> </a:t>
            </a:r>
            <a:r>
              <a:rPr sz="1600" b="0" spc="-40" dirty="0">
                <a:latin typeface="Lucida Sans"/>
                <a:cs typeface="Lucida Sans"/>
              </a:rPr>
              <a:t>analytics</a:t>
            </a:r>
            <a:r>
              <a:rPr sz="1600" b="0" spc="-90" dirty="0">
                <a:latin typeface="Lucida Sans"/>
                <a:cs typeface="Lucida Sans"/>
              </a:rPr>
              <a:t> </a:t>
            </a:r>
            <a:r>
              <a:rPr sz="1600" b="0" spc="-60" dirty="0">
                <a:latin typeface="Lucida Sans"/>
                <a:cs typeface="Lucida Sans"/>
              </a:rPr>
              <a:t>avoids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40" dirty="0">
                <a:latin typeface="Lucida Sans"/>
                <a:cs typeface="Lucida Sans"/>
              </a:rPr>
              <a:t>lacks</a:t>
            </a:r>
            <a:r>
              <a:rPr sz="1600" b="0" spc="-105" dirty="0">
                <a:latin typeface="Lucida Sans"/>
                <a:cs typeface="Lucida Sans"/>
              </a:rPr>
              <a:t> </a:t>
            </a:r>
            <a:r>
              <a:rPr sz="1600" b="0" spc="-40" dirty="0">
                <a:latin typeface="Lucida Sans"/>
                <a:cs typeface="Lucida Sans"/>
              </a:rPr>
              <a:t>as</a:t>
            </a:r>
            <a:r>
              <a:rPr sz="1600" b="0" spc="-105" dirty="0">
                <a:latin typeface="Lucida Sans"/>
                <a:cs typeface="Lucida Sans"/>
              </a:rPr>
              <a:t> </a:t>
            </a:r>
            <a:r>
              <a:rPr sz="1600" b="0" spc="-45" dirty="0">
                <a:latin typeface="Lucida Sans"/>
                <a:cs typeface="Lucida Sans"/>
              </a:rPr>
              <a:t>early</a:t>
            </a:r>
            <a:r>
              <a:rPr sz="1600" b="0" spc="-100" dirty="0">
                <a:latin typeface="Lucida Sans"/>
                <a:cs typeface="Lucida Sans"/>
              </a:rPr>
              <a:t> </a:t>
            </a:r>
            <a:r>
              <a:rPr sz="1600" b="0" spc="-35" dirty="0">
                <a:latin typeface="Lucida Sans"/>
                <a:cs typeface="Lucida Sans"/>
              </a:rPr>
              <a:t>as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10" dirty="0">
                <a:latin typeface="Lucida Sans"/>
                <a:cs typeface="Lucida Sans"/>
              </a:rPr>
              <a:t>possible</a:t>
            </a: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6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16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pc="65" dirty="0"/>
              <a:t>plug</a:t>
            </a:r>
            <a:r>
              <a:rPr spc="-155" dirty="0"/>
              <a:t> </a:t>
            </a:r>
            <a:r>
              <a:rPr dirty="0"/>
              <a:t>and</a:t>
            </a:r>
            <a:r>
              <a:rPr spc="-120" dirty="0"/>
              <a:t> </a:t>
            </a:r>
            <a:r>
              <a:rPr spc="-10" dirty="0"/>
              <a:t>produce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600" b="0" spc="-60" dirty="0">
                <a:latin typeface="Lucida Sans"/>
                <a:cs typeface="Lucida Sans"/>
              </a:rPr>
              <a:t>reuse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70" dirty="0">
                <a:latin typeface="Lucida Sans"/>
                <a:cs typeface="Lucida Sans"/>
              </a:rPr>
              <a:t>of</a:t>
            </a:r>
            <a:r>
              <a:rPr sz="1600" b="0" spc="-114" dirty="0">
                <a:latin typeface="Lucida Sans"/>
                <a:cs typeface="Lucida Sans"/>
              </a:rPr>
              <a:t> </a:t>
            </a:r>
            <a:r>
              <a:rPr sz="1600" b="0" spc="-45" dirty="0">
                <a:latin typeface="Lucida Sans"/>
                <a:cs typeface="Lucida Sans"/>
              </a:rPr>
              <a:t>a</a:t>
            </a:r>
            <a:r>
              <a:rPr sz="1600" b="0" spc="-110" dirty="0">
                <a:latin typeface="Lucida Sans"/>
                <a:cs typeface="Lucida Sans"/>
              </a:rPr>
              <a:t> </a:t>
            </a:r>
            <a:r>
              <a:rPr sz="1600" b="0" spc="-65" dirty="0">
                <a:latin typeface="Lucida Sans"/>
                <a:cs typeface="Lucida Sans"/>
              </a:rPr>
              <a:t>true</a:t>
            </a:r>
            <a:r>
              <a:rPr sz="1600" b="0" spc="-95" dirty="0">
                <a:latin typeface="Lucida Sans"/>
                <a:cs typeface="Lucida Sans"/>
              </a:rPr>
              <a:t> </a:t>
            </a:r>
            <a:r>
              <a:rPr sz="1600" b="0" spc="-55" dirty="0">
                <a:latin typeface="Lucida Sans"/>
                <a:cs typeface="Lucida Sans"/>
              </a:rPr>
              <a:t>digital</a:t>
            </a:r>
            <a:r>
              <a:rPr sz="1600" b="0" spc="-100" dirty="0">
                <a:latin typeface="Lucida Sans"/>
                <a:cs typeface="Lucida Sans"/>
              </a:rPr>
              <a:t> </a:t>
            </a:r>
            <a:r>
              <a:rPr sz="1600" b="0" spc="-35" dirty="0">
                <a:latin typeface="Lucida Sans"/>
                <a:cs typeface="Lucida Sans"/>
              </a:rPr>
              <a:t>twins</a:t>
            </a:r>
            <a:r>
              <a:rPr sz="1600" b="0" spc="-80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significantly</a:t>
            </a:r>
            <a:r>
              <a:rPr sz="1600" b="0" spc="-75" dirty="0">
                <a:latin typeface="Lucida Sans"/>
                <a:cs typeface="Lucida Sans"/>
              </a:rPr>
              <a:t> </a:t>
            </a:r>
            <a:r>
              <a:rPr sz="1600" b="0" spc="-55" dirty="0">
                <a:latin typeface="Lucida Sans"/>
                <a:cs typeface="Lucida Sans"/>
              </a:rPr>
              <a:t>reduces</a:t>
            </a:r>
            <a:r>
              <a:rPr sz="1600" b="0" spc="-105" dirty="0">
                <a:latin typeface="Lucida Sans"/>
                <a:cs typeface="Lucida Sans"/>
              </a:rPr>
              <a:t> </a:t>
            </a:r>
            <a:r>
              <a:rPr sz="1600" b="0" spc="-50" dirty="0">
                <a:latin typeface="Lucida Sans"/>
                <a:cs typeface="Lucida Sans"/>
              </a:rPr>
              <a:t>the</a:t>
            </a:r>
            <a:r>
              <a:rPr sz="1600" b="0" spc="-100" dirty="0">
                <a:latin typeface="Lucida Sans"/>
                <a:cs typeface="Lucida Sans"/>
              </a:rPr>
              <a:t> </a:t>
            </a:r>
            <a:r>
              <a:rPr sz="1600" b="0" spc="-60" dirty="0">
                <a:latin typeface="Lucida Sans"/>
                <a:cs typeface="Lucida Sans"/>
              </a:rPr>
              <a:t>effort</a:t>
            </a:r>
            <a:r>
              <a:rPr sz="1600" b="0" spc="-70" dirty="0">
                <a:latin typeface="Lucida Sans"/>
                <a:cs typeface="Lucida Sans"/>
              </a:rPr>
              <a:t> </a:t>
            </a:r>
            <a:r>
              <a:rPr sz="1600" b="0" spc="-85" dirty="0">
                <a:latin typeface="Lucida Sans"/>
                <a:cs typeface="Lucida Sans"/>
              </a:rPr>
              <a:t>for</a:t>
            </a:r>
            <a:r>
              <a:rPr sz="1600" b="0" spc="-100" dirty="0">
                <a:latin typeface="Lucida Sans"/>
                <a:cs typeface="Lucida Sans"/>
              </a:rPr>
              <a:t> </a:t>
            </a:r>
            <a:r>
              <a:rPr sz="1600" b="0" spc="-55" dirty="0">
                <a:latin typeface="Lucida Sans"/>
                <a:cs typeface="Lucida Sans"/>
              </a:rPr>
              <a:t>commissioning</a:t>
            </a:r>
            <a:endParaRPr sz="1600">
              <a:latin typeface="Lucida Sans"/>
              <a:cs typeface="Lucida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9473" y="1844675"/>
            <a:ext cx="10104120" cy="0"/>
          </a:xfrm>
          <a:custGeom>
            <a:avLst/>
            <a:gdLst/>
            <a:ahLst/>
            <a:cxnLst/>
            <a:rect l="l" t="t" r="r" b="b"/>
            <a:pathLst>
              <a:path w="10104120">
                <a:moveTo>
                  <a:pt x="0" y="0"/>
                </a:moveTo>
                <a:lnTo>
                  <a:pt x="10103713" y="0"/>
                </a:lnTo>
              </a:path>
            </a:pathLst>
          </a:custGeom>
          <a:ln w="9525">
            <a:solidFill>
              <a:srgbClr val="3452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473" y="2997961"/>
            <a:ext cx="10104120" cy="0"/>
          </a:xfrm>
          <a:custGeom>
            <a:avLst/>
            <a:gdLst/>
            <a:ahLst/>
            <a:cxnLst/>
            <a:rect l="l" t="t" r="r" b="b"/>
            <a:pathLst>
              <a:path w="10104120">
                <a:moveTo>
                  <a:pt x="0" y="0"/>
                </a:moveTo>
                <a:lnTo>
                  <a:pt x="10103713" y="0"/>
                </a:lnTo>
              </a:path>
            </a:pathLst>
          </a:custGeom>
          <a:ln w="9525">
            <a:solidFill>
              <a:srgbClr val="3452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9473" y="4150740"/>
            <a:ext cx="10104120" cy="0"/>
          </a:xfrm>
          <a:custGeom>
            <a:avLst/>
            <a:gdLst/>
            <a:ahLst/>
            <a:cxnLst/>
            <a:rect l="l" t="t" r="r" b="b"/>
            <a:pathLst>
              <a:path w="10104120">
                <a:moveTo>
                  <a:pt x="0" y="0"/>
                </a:moveTo>
                <a:lnTo>
                  <a:pt x="10103713" y="0"/>
                </a:lnTo>
              </a:path>
            </a:pathLst>
          </a:custGeom>
          <a:ln w="9525">
            <a:solidFill>
              <a:srgbClr val="3452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9473" y="5302250"/>
            <a:ext cx="10104120" cy="0"/>
          </a:xfrm>
          <a:custGeom>
            <a:avLst/>
            <a:gdLst/>
            <a:ahLst/>
            <a:cxnLst/>
            <a:rect l="l" t="t" r="r" b="b"/>
            <a:pathLst>
              <a:path w="10104120">
                <a:moveTo>
                  <a:pt x="0" y="0"/>
                </a:moveTo>
                <a:lnTo>
                  <a:pt x="10103713" y="0"/>
                </a:lnTo>
              </a:path>
            </a:pathLst>
          </a:custGeom>
          <a:ln w="9525">
            <a:solidFill>
              <a:srgbClr val="3452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9473" y="6453187"/>
            <a:ext cx="10104120" cy="0"/>
          </a:xfrm>
          <a:custGeom>
            <a:avLst/>
            <a:gdLst/>
            <a:ahLst/>
            <a:cxnLst/>
            <a:rect l="l" t="t" r="r" b="b"/>
            <a:pathLst>
              <a:path w="10104120">
                <a:moveTo>
                  <a:pt x="0" y="0"/>
                </a:moveTo>
                <a:lnTo>
                  <a:pt x="10103713" y="0"/>
                </a:lnTo>
              </a:path>
            </a:pathLst>
          </a:custGeom>
          <a:ln w="9525">
            <a:solidFill>
              <a:srgbClr val="3452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4812" y="2000097"/>
            <a:ext cx="2345182" cy="83568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4812" y="3157067"/>
            <a:ext cx="2345182" cy="83568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04812" y="4293082"/>
            <a:ext cx="2345182" cy="83568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04812" y="5447322"/>
            <a:ext cx="2345182" cy="835685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40" dirty="0">
                <a:solidFill>
                  <a:srgbClr val="C2FD05"/>
                </a:solidFill>
              </a:rPr>
              <a:t>Thank</a:t>
            </a:r>
            <a:r>
              <a:rPr sz="4400" spc="-315" dirty="0">
                <a:solidFill>
                  <a:srgbClr val="C2FD05"/>
                </a:solidFill>
              </a:rPr>
              <a:t> </a:t>
            </a:r>
            <a:r>
              <a:rPr sz="4400" spc="-25" dirty="0">
                <a:solidFill>
                  <a:srgbClr val="C2FD05"/>
                </a:solidFill>
              </a:rPr>
              <a:t>you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11562333" y="6613270"/>
            <a:ext cx="147320" cy="1479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25" dirty="0">
                <a:solidFill>
                  <a:srgbClr val="A6A6A6"/>
                </a:solidFill>
                <a:latin typeface="Lucida Sans"/>
                <a:cs typeface="Lucida Sans"/>
              </a:rPr>
              <a:t>12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512" y="3205352"/>
            <a:ext cx="303720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For</a:t>
            </a:r>
            <a:r>
              <a:rPr sz="14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more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information,</a:t>
            </a:r>
            <a:r>
              <a:rPr sz="14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please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contact: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  <a:hlinkClick r:id="rId2"/>
              </a:rPr>
              <a:t>dirk.thieme@volkswagen.de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7" name="object 83">
            <a:extLst>
              <a:ext uri="{FF2B5EF4-FFF2-40B4-BE49-F238E27FC236}">
                <a16:creationId xmlns:a16="http://schemas.microsoft.com/office/drawing/2014/main" id="{D515CC1A-7FF6-F8BF-75F6-1C16025EB1FD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7B7A2AFC-CCBA-94A4-702C-C524311CC214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69277" y="1835721"/>
            <a:ext cx="3439160" cy="3414395"/>
            <a:chOff x="469277" y="1835721"/>
            <a:chExt cx="3439160" cy="34143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802" y="1845182"/>
              <a:ext cx="3419983" cy="33949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74040" y="1840483"/>
              <a:ext cx="3429635" cy="3404870"/>
            </a:xfrm>
            <a:custGeom>
              <a:avLst/>
              <a:gdLst/>
              <a:ahLst/>
              <a:cxnLst/>
              <a:rect l="l" t="t" r="r" b="b"/>
              <a:pathLst>
                <a:path w="3429635" h="3404870">
                  <a:moveTo>
                    <a:pt x="0" y="3404489"/>
                  </a:moveTo>
                  <a:lnTo>
                    <a:pt x="3429508" y="3404489"/>
                  </a:lnTo>
                  <a:lnTo>
                    <a:pt x="3429508" y="0"/>
                  </a:lnTo>
                  <a:lnTo>
                    <a:pt x="0" y="0"/>
                  </a:lnTo>
                  <a:lnTo>
                    <a:pt x="0" y="3404489"/>
                  </a:lnTo>
                  <a:close/>
                </a:path>
              </a:pathLst>
            </a:custGeom>
            <a:ln w="9524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292592" y="1845182"/>
            <a:ext cx="3420110" cy="3395345"/>
          </a:xfrm>
          <a:prstGeom prst="rect">
            <a:avLst/>
          </a:prstGeom>
          <a:ln w="3175">
            <a:solidFill>
              <a:srgbClr val="C2FD05"/>
            </a:solidFill>
          </a:ln>
        </p:spPr>
        <p:txBody>
          <a:bodyPr vert="horz" wrap="square" lIns="0" tIns="88900" rIns="0" bIns="0" rtlCol="0">
            <a:spAutoFit/>
          </a:bodyPr>
          <a:lstStyle/>
          <a:p>
            <a:pPr marL="254000" marR="116839">
              <a:lnSpc>
                <a:spcPct val="100000"/>
              </a:lnSpc>
              <a:spcBef>
                <a:spcPts val="700"/>
              </a:spcBef>
            </a:pPr>
            <a:r>
              <a:rPr sz="1400" spc="-25" dirty="0">
                <a:solidFill>
                  <a:srgbClr val="C2FD05"/>
                </a:solidFill>
                <a:latin typeface="Lucida Sans"/>
                <a:cs typeface="Lucida Sans"/>
              </a:rPr>
              <a:t>I</a:t>
            </a:r>
            <a:r>
              <a:rPr sz="1400" spc="-8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worked</a:t>
            </a:r>
            <a:r>
              <a:rPr sz="1400" spc="-11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C2FD05"/>
                </a:solidFill>
                <a:latin typeface="Lucida Sans"/>
                <a:cs typeface="Lucida Sans"/>
              </a:rPr>
              <a:t>at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C2FD05"/>
                </a:solidFill>
                <a:latin typeface="Lucida Sans"/>
                <a:cs typeface="Lucida Sans"/>
              </a:rPr>
              <a:t>Volkswagen</a:t>
            </a:r>
            <a:r>
              <a:rPr sz="1400" spc="-10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C2FD05"/>
                </a:solidFill>
                <a:latin typeface="Lucida Sans"/>
                <a:cs typeface="Lucida Sans"/>
              </a:rPr>
              <a:t>AG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for</a:t>
            </a:r>
            <a:r>
              <a:rPr sz="1400" spc="-9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more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than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20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years.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Among</a:t>
            </a:r>
            <a:r>
              <a:rPr sz="1400" spc="-8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other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things,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I held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responsible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positions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in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Group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C2FD05"/>
                </a:solidFill>
                <a:latin typeface="Lucida Sans"/>
                <a:cs typeface="Lucida Sans"/>
              </a:rPr>
              <a:t>IT 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and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in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Production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C2FD05"/>
                </a:solidFill>
                <a:latin typeface="Lucida Sans"/>
                <a:cs typeface="Lucida Sans"/>
              </a:rPr>
              <a:t>Planning.</a:t>
            </a:r>
            <a:endParaRPr sz="14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Lucida Sans"/>
              <a:cs typeface="Lucida Sans"/>
            </a:endParaRPr>
          </a:p>
          <a:p>
            <a:pPr marL="254000" marR="372110">
              <a:lnSpc>
                <a:spcPct val="100000"/>
              </a:lnSpc>
              <a:spcBef>
                <a:spcPts val="5"/>
              </a:spcBef>
            </a:pP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Since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01.04.2022</a:t>
            </a:r>
            <a:r>
              <a:rPr sz="1400" spc="-11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0" dirty="0">
                <a:solidFill>
                  <a:srgbClr val="C2FD05"/>
                </a:solidFill>
                <a:latin typeface="Lucida Sans"/>
                <a:cs typeface="Lucida Sans"/>
              </a:rPr>
              <a:t>I’ve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been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responsible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 for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the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dirty="0">
                <a:solidFill>
                  <a:srgbClr val="C2FD05"/>
                </a:solidFill>
                <a:latin typeface="Lucida Sans"/>
                <a:cs typeface="Lucida Sans"/>
              </a:rPr>
              <a:t>New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Mobility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&amp; Innovation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division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C2FD05"/>
                </a:solidFill>
                <a:latin typeface="Lucida Sans"/>
                <a:cs typeface="Lucida Sans"/>
              </a:rPr>
              <a:t>at</a:t>
            </a:r>
            <a:r>
              <a:rPr sz="1400" spc="-8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C2FD05"/>
                </a:solidFill>
                <a:latin typeface="Lucida Sans"/>
                <a:cs typeface="Lucida Sans"/>
              </a:rPr>
              <a:t>Volkswagen </a:t>
            </a: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Sachsen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C2FD05"/>
                </a:solidFill>
                <a:latin typeface="Lucida Sans"/>
                <a:cs typeface="Lucida Sans"/>
              </a:rPr>
              <a:t>GmbH.</a:t>
            </a:r>
            <a:endParaRPr sz="1400">
              <a:latin typeface="Lucida Sans"/>
              <a:cs typeface="Lucida Sans"/>
            </a:endParaRPr>
          </a:p>
          <a:p>
            <a:pPr marL="254000" marR="167640">
              <a:lnSpc>
                <a:spcPct val="100000"/>
              </a:lnSpc>
            </a:pP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The</a:t>
            </a:r>
            <a:r>
              <a:rPr sz="1400" spc="-10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focus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of</a:t>
            </a:r>
            <a:r>
              <a:rPr sz="1400" spc="-10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my</a:t>
            </a:r>
            <a:r>
              <a:rPr sz="1400" spc="-8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work</a:t>
            </a:r>
            <a:r>
              <a:rPr sz="1400" spc="-11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is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digitalization </a:t>
            </a:r>
            <a:r>
              <a:rPr sz="1400" spc="-65" dirty="0">
                <a:solidFill>
                  <a:srgbClr val="C2FD05"/>
                </a:solidFill>
                <a:latin typeface="Lucida Sans"/>
                <a:cs typeface="Lucida Sans"/>
              </a:rPr>
              <a:t>in</a:t>
            </a: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C2FD05"/>
                </a:solidFill>
                <a:latin typeface="Lucida Sans"/>
                <a:cs typeface="Lucida Sans"/>
              </a:rPr>
              <a:t>production.</a:t>
            </a:r>
            <a:endParaRPr sz="14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Lucida Sans"/>
              <a:cs typeface="Lucida Sans"/>
            </a:endParaRPr>
          </a:p>
          <a:p>
            <a:pPr marL="254000" marR="66040">
              <a:lnSpc>
                <a:spcPct val="100000"/>
              </a:lnSpc>
            </a:pPr>
            <a:r>
              <a:rPr sz="1400" spc="-95" dirty="0">
                <a:solidFill>
                  <a:srgbClr val="C2FD05"/>
                </a:solidFill>
                <a:latin typeface="Lucida Sans"/>
                <a:cs typeface="Lucida Sans"/>
              </a:rPr>
              <a:t>I’m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0" dirty="0">
                <a:solidFill>
                  <a:srgbClr val="C2FD05"/>
                </a:solidFill>
                <a:latin typeface="Lucida Sans"/>
                <a:cs typeface="Lucida Sans"/>
              </a:rPr>
              <a:t>also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30" dirty="0">
                <a:solidFill>
                  <a:srgbClr val="C2FD05"/>
                </a:solidFill>
                <a:latin typeface="Lucida Sans"/>
                <a:cs typeface="Lucida Sans"/>
              </a:rPr>
              <a:t>a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founding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member 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and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C2FD05"/>
                </a:solidFill>
                <a:latin typeface="Lucida Sans"/>
                <a:cs typeface="Lucida Sans"/>
              </a:rPr>
              <a:t>board 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member </a:t>
            </a:r>
            <a:r>
              <a:rPr sz="1400" spc="-55" dirty="0">
                <a:solidFill>
                  <a:srgbClr val="C2FD05"/>
                </a:solidFill>
                <a:latin typeface="Lucida Sans"/>
                <a:cs typeface="Lucida Sans"/>
              </a:rPr>
              <a:t>of</a:t>
            </a:r>
            <a:r>
              <a:rPr sz="1400" spc="-8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the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C2FD05"/>
                </a:solidFill>
                <a:latin typeface="Lucida Sans"/>
                <a:cs typeface="Lucida Sans"/>
              </a:rPr>
              <a:t>Industrial</a:t>
            </a:r>
            <a:r>
              <a:rPr sz="14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Digital</a:t>
            </a:r>
            <a:r>
              <a:rPr sz="1400" spc="-7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Twin </a:t>
            </a:r>
            <a:r>
              <a:rPr sz="1400" spc="-45" dirty="0">
                <a:solidFill>
                  <a:srgbClr val="C2FD05"/>
                </a:solidFill>
                <a:latin typeface="Lucida Sans"/>
                <a:cs typeface="Lucida Sans"/>
              </a:rPr>
              <a:t>Association</a:t>
            </a:r>
            <a:r>
              <a:rPr sz="1400" spc="-6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C2FD05"/>
                </a:solidFill>
                <a:latin typeface="Lucida Sans"/>
                <a:cs typeface="Lucida Sans"/>
              </a:rPr>
              <a:t>e.V..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384357" y="1843595"/>
            <a:ext cx="3423285" cy="3398520"/>
            <a:chOff x="4384357" y="1843595"/>
            <a:chExt cx="3423285" cy="339852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96689" y="1943353"/>
              <a:ext cx="3198622" cy="319874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385945" y="1845182"/>
              <a:ext cx="3420110" cy="3395345"/>
            </a:xfrm>
            <a:custGeom>
              <a:avLst/>
              <a:gdLst/>
              <a:ahLst/>
              <a:cxnLst/>
              <a:rect l="l" t="t" r="r" b="b"/>
              <a:pathLst>
                <a:path w="3420109" h="3395345">
                  <a:moveTo>
                    <a:pt x="0" y="3394964"/>
                  </a:moveTo>
                  <a:lnTo>
                    <a:pt x="3419983" y="3394964"/>
                  </a:lnTo>
                  <a:lnTo>
                    <a:pt x="3419983" y="0"/>
                  </a:lnTo>
                  <a:lnTo>
                    <a:pt x="0" y="0"/>
                  </a:lnTo>
                  <a:lnTo>
                    <a:pt x="0" y="3394964"/>
                  </a:lnTo>
                  <a:close/>
                </a:path>
              </a:pathLst>
            </a:custGeom>
            <a:ln w="31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6867" y="618236"/>
            <a:ext cx="4382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Biography</a:t>
            </a:r>
            <a:r>
              <a:rPr spc="-195" dirty="0"/>
              <a:t> </a:t>
            </a:r>
            <a:r>
              <a:rPr spc="-145" dirty="0"/>
              <a:t>Dr.</a:t>
            </a:r>
            <a:r>
              <a:rPr spc="-210" dirty="0"/>
              <a:t> </a:t>
            </a:r>
            <a:r>
              <a:rPr spc="-125" dirty="0"/>
              <a:t>Dirk</a:t>
            </a:r>
            <a:r>
              <a:rPr spc="-200" dirty="0"/>
              <a:t> </a:t>
            </a:r>
            <a:r>
              <a:rPr spc="-30" dirty="0"/>
              <a:t>Thieme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</a:t>
            </a:r>
            <a:r>
              <a:rPr spc="-30" dirty="0"/>
              <a:t>.02.2025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065" y="2898775"/>
            <a:ext cx="11243945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90525" marR="5080" indent="-378460">
              <a:lnSpc>
                <a:spcPts val="4750"/>
              </a:lnSpc>
              <a:spcBef>
                <a:spcPts val="705"/>
              </a:spcBef>
            </a:pPr>
            <a:r>
              <a:rPr sz="4400" spc="45" dirty="0">
                <a:latin typeface="Calibri"/>
                <a:cs typeface="Calibri"/>
              </a:rPr>
              <a:t>“The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spc="-125" dirty="0">
                <a:solidFill>
                  <a:srgbClr val="C2FD05"/>
                </a:solidFill>
              </a:rPr>
              <a:t>real</a:t>
            </a:r>
            <a:r>
              <a:rPr sz="4400" spc="-345" dirty="0">
                <a:solidFill>
                  <a:srgbClr val="C2FD05"/>
                </a:solidFill>
              </a:rPr>
              <a:t> </a:t>
            </a:r>
            <a:r>
              <a:rPr sz="4400" spc="-185" dirty="0">
                <a:solidFill>
                  <a:srgbClr val="C2FD05"/>
                </a:solidFill>
              </a:rPr>
              <a:t>game</a:t>
            </a:r>
            <a:r>
              <a:rPr sz="4400" spc="-360" dirty="0">
                <a:solidFill>
                  <a:srgbClr val="C2FD05"/>
                </a:solidFill>
              </a:rPr>
              <a:t> </a:t>
            </a:r>
            <a:r>
              <a:rPr sz="4400" spc="-130" dirty="0">
                <a:solidFill>
                  <a:srgbClr val="C2FD05"/>
                </a:solidFill>
              </a:rPr>
              <a:t>changer</a:t>
            </a:r>
            <a:r>
              <a:rPr sz="4400" spc="-390" dirty="0">
                <a:solidFill>
                  <a:srgbClr val="C2FD05"/>
                </a:solidFill>
              </a:rPr>
              <a:t> </a:t>
            </a:r>
            <a:r>
              <a:rPr sz="4400" dirty="0">
                <a:latin typeface="Calibri"/>
                <a:cs typeface="Calibri"/>
              </a:rPr>
              <a:t>for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160" dirty="0">
                <a:solidFill>
                  <a:srgbClr val="C2FD05"/>
                </a:solidFill>
              </a:rPr>
              <a:t>Industry</a:t>
            </a:r>
            <a:r>
              <a:rPr sz="4400" spc="-385" dirty="0">
                <a:solidFill>
                  <a:srgbClr val="C2FD05"/>
                </a:solidFill>
              </a:rPr>
              <a:t> </a:t>
            </a:r>
            <a:r>
              <a:rPr sz="4400" spc="-215" dirty="0">
                <a:solidFill>
                  <a:srgbClr val="C2FD05"/>
                </a:solidFill>
              </a:rPr>
              <a:t>4.0</a:t>
            </a:r>
            <a:r>
              <a:rPr sz="4400" spc="-375" dirty="0">
                <a:solidFill>
                  <a:srgbClr val="C2FD05"/>
                </a:solidFill>
              </a:rPr>
              <a:t> </a:t>
            </a:r>
            <a:r>
              <a:rPr sz="4400" dirty="0">
                <a:latin typeface="Calibri"/>
                <a:cs typeface="Calibri"/>
              </a:rPr>
              <a:t>is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the </a:t>
            </a:r>
            <a:r>
              <a:rPr sz="4400" dirty="0">
                <a:latin typeface="Calibri"/>
                <a:cs typeface="Calibri"/>
              </a:rPr>
              <a:t>use</a:t>
            </a:r>
            <a:r>
              <a:rPr sz="4400" spc="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of</a:t>
            </a:r>
            <a:r>
              <a:rPr sz="4400" spc="30" dirty="0">
                <a:latin typeface="Calibri"/>
                <a:cs typeface="Calibri"/>
              </a:rPr>
              <a:t> </a:t>
            </a:r>
            <a:r>
              <a:rPr sz="4400" spc="-170" dirty="0">
                <a:solidFill>
                  <a:srgbClr val="C2FD05"/>
                </a:solidFill>
              </a:rPr>
              <a:t>standardized</a:t>
            </a:r>
            <a:r>
              <a:rPr sz="4400" spc="-355" dirty="0">
                <a:solidFill>
                  <a:srgbClr val="C2FD05"/>
                </a:solidFill>
              </a:rPr>
              <a:t> </a:t>
            </a:r>
            <a:r>
              <a:rPr sz="4400" spc="-100" dirty="0">
                <a:solidFill>
                  <a:srgbClr val="C2FD05"/>
                </a:solidFill>
              </a:rPr>
              <a:t>data</a:t>
            </a:r>
            <a:r>
              <a:rPr sz="4400" spc="-325" dirty="0">
                <a:solidFill>
                  <a:srgbClr val="C2FD05"/>
                </a:solidFill>
              </a:rPr>
              <a:t> </a:t>
            </a:r>
            <a:r>
              <a:rPr sz="4400" spc="-185" dirty="0">
                <a:solidFill>
                  <a:srgbClr val="C2FD05"/>
                </a:solidFill>
              </a:rPr>
              <a:t>models</a:t>
            </a:r>
            <a:r>
              <a:rPr sz="4400" spc="-350" dirty="0">
                <a:solidFill>
                  <a:srgbClr val="C2FD05"/>
                </a:solidFill>
              </a:rPr>
              <a:t> </a:t>
            </a:r>
            <a:r>
              <a:rPr sz="4400" dirty="0">
                <a:latin typeface="Calibri"/>
                <a:cs typeface="Calibri"/>
              </a:rPr>
              <a:t>and</a:t>
            </a:r>
            <a:r>
              <a:rPr sz="4400" spc="30" dirty="0"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C2FD05"/>
                </a:solidFill>
              </a:rPr>
              <a:t>IIoT</a:t>
            </a:r>
            <a:r>
              <a:rPr sz="4400" spc="-10" dirty="0">
                <a:latin typeface="Calibri"/>
                <a:cs typeface="Calibri"/>
              </a:rPr>
              <a:t>.”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spcBef>
                <a:spcPts val="60"/>
              </a:spcBef>
            </a:pPr>
            <a:r>
              <a:rPr lang="de-DE" spc="-30" dirty="0"/>
              <a:t>13.02.2025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3716" y="4475479"/>
            <a:ext cx="3003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0" dirty="0">
                <a:solidFill>
                  <a:srgbClr val="C2FD05"/>
                </a:solidFill>
                <a:latin typeface="Lucida Sans"/>
                <a:cs typeface="Lucida Sans"/>
              </a:rPr>
              <a:t>Dr.</a:t>
            </a:r>
            <a:r>
              <a:rPr sz="1600" spc="-85" dirty="0">
                <a:solidFill>
                  <a:srgbClr val="C2FD05"/>
                </a:solidFill>
                <a:latin typeface="Lucida Sans"/>
                <a:cs typeface="Lucida Sans"/>
              </a:rPr>
              <a:t> Dirk</a:t>
            </a:r>
            <a:r>
              <a:rPr sz="1600" spc="-7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600" spc="-80" dirty="0">
                <a:solidFill>
                  <a:srgbClr val="C2FD05"/>
                </a:solidFill>
                <a:latin typeface="Lucida Sans"/>
                <a:cs typeface="Lucida Sans"/>
              </a:rPr>
              <a:t>Thieme,</a:t>
            </a:r>
            <a:r>
              <a:rPr sz="1600" spc="-60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600" spc="-45" dirty="0">
                <a:solidFill>
                  <a:srgbClr val="C2FD05"/>
                </a:solidFill>
                <a:latin typeface="Lucida Sans"/>
                <a:cs typeface="Lucida Sans"/>
              </a:rPr>
              <a:t>Volkswagen</a:t>
            </a:r>
            <a:r>
              <a:rPr sz="1600" spc="-8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600" spc="-25" dirty="0">
                <a:solidFill>
                  <a:srgbClr val="C2FD05"/>
                </a:solidFill>
                <a:latin typeface="Lucida Sans"/>
                <a:cs typeface="Lucida Sans"/>
              </a:rPr>
              <a:t>AG</a:t>
            </a:r>
            <a:endParaRPr sz="16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22300" y="1688782"/>
            <a:ext cx="4893310" cy="4029075"/>
            <a:chOff x="622300" y="1688782"/>
            <a:chExt cx="4893310" cy="4029075"/>
          </a:xfrm>
        </p:grpSpPr>
        <p:sp>
          <p:nvSpPr>
            <p:cNvPr id="3" name="object 3"/>
            <p:cNvSpPr/>
            <p:nvPr/>
          </p:nvSpPr>
          <p:spPr>
            <a:xfrm>
              <a:off x="627062" y="1693545"/>
              <a:ext cx="4883785" cy="3905885"/>
            </a:xfrm>
            <a:custGeom>
              <a:avLst/>
              <a:gdLst/>
              <a:ahLst/>
              <a:cxnLst/>
              <a:rect l="l" t="t" r="r" b="b"/>
              <a:pathLst>
                <a:path w="4883785" h="3905885">
                  <a:moveTo>
                    <a:pt x="0" y="3905504"/>
                  </a:moveTo>
                  <a:lnTo>
                    <a:pt x="4883531" y="3905504"/>
                  </a:lnTo>
                  <a:lnTo>
                    <a:pt x="4883531" y="0"/>
                  </a:lnTo>
                  <a:lnTo>
                    <a:pt x="0" y="0"/>
                  </a:lnTo>
                  <a:lnTo>
                    <a:pt x="0" y="3905504"/>
                  </a:lnTo>
                  <a:close/>
                </a:path>
              </a:pathLst>
            </a:custGeom>
            <a:ln w="952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492248" y="5495925"/>
              <a:ext cx="1153795" cy="221615"/>
            </a:xfrm>
            <a:custGeom>
              <a:avLst/>
              <a:gdLst/>
              <a:ahLst/>
              <a:cxnLst/>
              <a:rect l="l" t="t" r="r" b="b"/>
              <a:pathLst>
                <a:path w="1153795" h="221614">
                  <a:moveTo>
                    <a:pt x="1153299" y="0"/>
                  </a:moveTo>
                  <a:lnTo>
                    <a:pt x="0" y="0"/>
                  </a:lnTo>
                  <a:lnTo>
                    <a:pt x="0" y="221602"/>
                  </a:lnTo>
                  <a:lnTo>
                    <a:pt x="1153299" y="221602"/>
                  </a:lnTo>
                  <a:lnTo>
                    <a:pt x="11532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335776" y="1693545"/>
            <a:ext cx="4883785" cy="3905885"/>
          </a:xfrm>
          <a:custGeom>
            <a:avLst/>
            <a:gdLst/>
            <a:ahLst/>
            <a:cxnLst/>
            <a:rect l="l" t="t" r="r" b="b"/>
            <a:pathLst>
              <a:path w="4883784" h="3905885">
                <a:moveTo>
                  <a:pt x="0" y="3905504"/>
                </a:moveTo>
                <a:lnTo>
                  <a:pt x="4883531" y="3905504"/>
                </a:lnTo>
                <a:lnTo>
                  <a:pt x="4883531" y="0"/>
                </a:lnTo>
                <a:lnTo>
                  <a:pt x="0" y="0"/>
                </a:lnTo>
                <a:lnTo>
                  <a:pt x="0" y="3905504"/>
                </a:lnTo>
                <a:close/>
              </a:path>
            </a:pathLst>
          </a:custGeom>
          <a:ln w="9525">
            <a:solidFill>
              <a:srgbClr val="C2FD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182993" y="2777464"/>
            <a:ext cx="3234055" cy="1702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0000"/>
              </a:lnSpc>
              <a:spcBef>
                <a:spcPts val="100"/>
              </a:spcBef>
            </a:pP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VW</a:t>
            </a:r>
            <a:r>
              <a:rPr sz="20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will</a:t>
            </a:r>
            <a:r>
              <a:rPr sz="20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be</a:t>
            </a:r>
            <a:r>
              <a:rPr sz="20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using</a:t>
            </a:r>
            <a:r>
              <a:rPr sz="200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0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Asset Administration</a:t>
            </a:r>
            <a:r>
              <a:rPr sz="2000" spc="-1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Shell</a:t>
            </a:r>
            <a:r>
              <a:rPr sz="2000" spc="-1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from</a:t>
            </a:r>
            <a:r>
              <a:rPr sz="20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the </a:t>
            </a:r>
            <a:r>
              <a:rPr sz="2000" spc="-140" dirty="0">
                <a:solidFill>
                  <a:srgbClr val="FFFFFF"/>
                </a:solidFill>
                <a:latin typeface="Tahoma"/>
                <a:cs typeface="Tahoma"/>
              </a:rPr>
              <a:t>IDTA</a:t>
            </a:r>
            <a:r>
              <a:rPr sz="20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ahoma"/>
                <a:cs typeface="Tahoma"/>
              </a:rPr>
              <a:t>as</a:t>
            </a:r>
            <a:r>
              <a:rPr sz="20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50" dirty="0">
                <a:solidFill>
                  <a:srgbClr val="FFFFFF"/>
                </a:solidFill>
                <a:latin typeface="Tahoma"/>
                <a:cs typeface="Tahoma"/>
              </a:rPr>
              <a:t>an</a:t>
            </a:r>
            <a:r>
              <a:rPr sz="200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Tahoma"/>
                <a:cs typeface="Tahoma"/>
              </a:rPr>
              <a:t>enabler</a:t>
            </a:r>
            <a:r>
              <a:rPr sz="20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ahoma"/>
                <a:cs typeface="Tahoma"/>
              </a:rPr>
              <a:t>and accelerator</a:t>
            </a:r>
            <a:r>
              <a:rPr sz="20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sz="2000" spc="-1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dirty="0">
                <a:solidFill>
                  <a:srgbClr val="FFFFFF"/>
                </a:solidFill>
                <a:latin typeface="Tahoma"/>
                <a:cs typeface="Tahoma"/>
              </a:rPr>
              <a:t>the</a:t>
            </a:r>
            <a:r>
              <a:rPr sz="2000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ahoma"/>
                <a:cs typeface="Tahoma"/>
              </a:rPr>
              <a:t>digital transformation.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628901" y="1595132"/>
            <a:ext cx="2880360" cy="221615"/>
          </a:xfrm>
          <a:custGeom>
            <a:avLst/>
            <a:gdLst/>
            <a:ahLst/>
            <a:cxnLst/>
            <a:rect l="l" t="t" r="r" b="b"/>
            <a:pathLst>
              <a:path w="2880360" h="221614">
                <a:moveTo>
                  <a:pt x="2879979" y="0"/>
                </a:moveTo>
                <a:lnTo>
                  <a:pt x="0" y="0"/>
                </a:lnTo>
                <a:lnTo>
                  <a:pt x="0" y="221602"/>
                </a:lnTo>
                <a:lnTo>
                  <a:pt x="2879979" y="221602"/>
                </a:lnTo>
                <a:lnTo>
                  <a:pt x="2879979" y="0"/>
                </a:lnTo>
                <a:close/>
              </a:path>
            </a:pathLst>
          </a:custGeom>
          <a:solidFill>
            <a:srgbClr val="0027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55" dirty="0"/>
              <a:t>The</a:t>
            </a:r>
            <a:r>
              <a:rPr spc="-85" dirty="0"/>
              <a:t> </a:t>
            </a:r>
            <a:r>
              <a:rPr spc="-80" dirty="0"/>
              <a:t>common</a:t>
            </a:r>
            <a:r>
              <a:rPr spc="-70" dirty="0"/>
              <a:t> </a:t>
            </a:r>
            <a:r>
              <a:rPr spc="-10" dirty="0"/>
              <a:t>challenge</a:t>
            </a:r>
          </a:p>
          <a:p>
            <a:pPr>
              <a:lnSpc>
                <a:spcPct val="100000"/>
              </a:lnSpc>
              <a:spcBef>
                <a:spcPts val="1010"/>
              </a:spcBef>
            </a:pPr>
            <a:endParaRPr spc="-10" dirty="0"/>
          </a:p>
          <a:p>
            <a:pPr algn="ctr">
              <a:lnSpc>
                <a:spcPct val="100000"/>
              </a:lnSpc>
            </a:pPr>
            <a:r>
              <a:rPr spc="-70" dirty="0">
                <a:solidFill>
                  <a:srgbClr val="FFFFFF"/>
                </a:solidFill>
              </a:rPr>
              <a:t>Improve</a:t>
            </a:r>
            <a:r>
              <a:rPr spc="-80" dirty="0">
                <a:solidFill>
                  <a:srgbClr val="FFFFFF"/>
                </a:solidFill>
              </a:rPr>
              <a:t> </a:t>
            </a:r>
            <a:r>
              <a:rPr spc="-60" dirty="0">
                <a:solidFill>
                  <a:srgbClr val="FFFFFF"/>
                </a:solidFill>
              </a:rPr>
              <a:t>productivity,</a:t>
            </a:r>
            <a:r>
              <a:rPr spc="-45" dirty="0">
                <a:solidFill>
                  <a:srgbClr val="FFFFFF"/>
                </a:solidFill>
              </a:rPr>
              <a:t> efficiency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spc="-60" dirty="0">
                <a:solidFill>
                  <a:srgbClr val="FFFFFF"/>
                </a:solidFill>
              </a:rPr>
              <a:t>and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spc="-35" dirty="0">
                <a:solidFill>
                  <a:srgbClr val="FFFFFF"/>
                </a:solidFill>
              </a:rPr>
              <a:t>flexibility</a:t>
            </a:r>
          </a:p>
          <a:p>
            <a:pPr marL="635" algn="ctr">
              <a:lnSpc>
                <a:spcPct val="100000"/>
              </a:lnSpc>
            </a:pPr>
            <a:r>
              <a:rPr spc="-60" dirty="0">
                <a:solidFill>
                  <a:srgbClr val="FFFFFF"/>
                </a:solidFill>
              </a:rPr>
              <a:t>by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55" dirty="0">
                <a:solidFill>
                  <a:srgbClr val="FFFFFF"/>
                </a:solidFill>
              </a:rPr>
              <a:t>leveraging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55" dirty="0">
                <a:solidFill>
                  <a:srgbClr val="FFFFFF"/>
                </a:solidFill>
              </a:rPr>
              <a:t>digital</a:t>
            </a:r>
            <a:r>
              <a:rPr spc="-8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solutions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pc="-10" dirty="0">
              <a:solidFill>
                <a:srgbClr val="FFFFFF"/>
              </a:solidFill>
            </a:endParaRPr>
          </a:p>
          <a:p>
            <a:pPr marL="238125" marR="224154" indent="-4445" algn="ctr">
              <a:lnSpc>
                <a:spcPct val="100000"/>
              </a:lnSpc>
              <a:spcBef>
                <a:spcPts val="5"/>
              </a:spcBef>
            </a:pPr>
            <a:r>
              <a:rPr spc="-50" dirty="0">
                <a:solidFill>
                  <a:srgbClr val="FFFFFF"/>
                </a:solidFill>
              </a:rPr>
              <a:t>Establishment</a:t>
            </a:r>
            <a:r>
              <a:rPr spc="-45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of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spc="-90" dirty="0">
                <a:solidFill>
                  <a:srgbClr val="FFFFFF"/>
                </a:solidFill>
              </a:rPr>
              <a:t>uniform</a:t>
            </a:r>
            <a:r>
              <a:rPr spc="-6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standards, </a:t>
            </a:r>
            <a:r>
              <a:rPr spc="-50" dirty="0">
                <a:solidFill>
                  <a:srgbClr val="FFFFFF"/>
                </a:solidFill>
              </a:rPr>
              <a:t>consistent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spc="-60" dirty="0">
                <a:solidFill>
                  <a:srgbClr val="FFFFFF"/>
                </a:solidFill>
              </a:rPr>
              <a:t>use</a:t>
            </a:r>
            <a:r>
              <a:rPr spc="-110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of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45" dirty="0">
                <a:solidFill>
                  <a:srgbClr val="FFFFFF"/>
                </a:solidFill>
              </a:rPr>
              <a:t>data</a:t>
            </a:r>
            <a:r>
              <a:rPr spc="-80" dirty="0">
                <a:solidFill>
                  <a:srgbClr val="FFFFFF"/>
                </a:solidFill>
              </a:rPr>
              <a:t> </a:t>
            </a:r>
            <a:r>
              <a:rPr spc="-65" dirty="0">
                <a:solidFill>
                  <a:srgbClr val="FFFFFF"/>
                </a:solidFill>
              </a:rPr>
              <a:t>and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ensuring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20" dirty="0">
                <a:solidFill>
                  <a:srgbClr val="FFFFFF"/>
                </a:solidFill>
              </a:rPr>
              <a:t>data </a:t>
            </a:r>
            <a:r>
              <a:rPr spc="-50" dirty="0">
                <a:solidFill>
                  <a:srgbClr val="FFFFFF"/>
                </a:solidFill>
              </a:rPr>
              <a:t>security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spc="-65" dirty="0">
                <a:solidFill>
                  <a:srgbClr val="FFFFFF"/>
                </a:solidFill>
              </a:rPr>
              <a:t>and</a:t>
            </a:r>
            <a:r>
              <a:rPr spc="-9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cybersecurity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pc="-10" dirty="0">
              <a:solidFill>
                <a:srgbClr val="FFFFFF"/>
              </a:solidFill>
            </a:endParaRPr>
          </a:p>
          <a:p>
            <a:pPr marL="120650" marR="113030" algn="ctr">
              <a:lnSpc>
                <a:spcPct val="100000"/>
              </a:lnSpc>
            </a:pPr>
            <a:r>
              <a:rPr spc="-55" dirty="0">
                <a:solidFill>
                  <a:srgbClr val="FFFFFF"/>
                </a:solidFill>
              </a:rPr>
              <a:t>Circular</a:t>
            </a:r>
            <a:r>
              <a:rPr spc="-95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economy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65" dirty="0">
                <a:solidFill>
                  <a:srgbClr val="FFFFFF"/>
                </a:solidFill>
              </a:rPr>
              <a:t>and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spc="-65" dirty="0">
                <a:solidFill>
                  <a:srgbClr val="FFFFFF"/>
                </a:solidFill>
              </a:rPr>
              <a:t>reduction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of</a:t>
            </a:r>
            <a:r>
              <a:rPr spc="-110" dirty="0">
                <a:solidFill>
                  <a:srgbClr val="FFFFFF"/>
                </a:solidFill>
              </a:rPr>
              <a:t> </a:t>
            </a:r>
            <a:r>
              <a:rPr spc="-50" dirty="0">
                <a:solidFill>
                  <a:srgbClr val="FFFFFF"/>
                </a:solidFill>
              </a:rPr>
              <a:t>the</a:t>
            </a:r>
            <a:r>
              <a:rPr spc="-90" dirty="0">
                <a:solidFill>
                  <a:srgbClr val="FFFFFF"/>
                </a:solidFill>
              </a:rPr>
              <a:t> </a:t>
            </a:r>
            <a:r>
              <a:rPr spc="-25" dirty="0">
                <a:solidFill>
                  <a:srgbClr val="FFFFFF"/>
                </a:solidFill>
              </a:rPr>
              <a:t>CO2 </a:t>
            </a:r>
            <a:r>
              <a:rPr spc="-70" dirty="0">
                <a:solidFill>
                  <a:srgbClr val="FFFFFF"/>
                </a:solidFill>
              </a:rPr>
              <a:t>footprint</a:t>
            </a:r>
            <a:r>
              <a:rPr spc="-65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in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production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pc="-10" dirty="0">
              <a:solidFill>
                <a:srgbClr val="FFFFFF"/>
              </a:solidFill>
            </a:endParaRPr>
          </a:p>
          <a:p>
            <a:pPr marL="78105" marR="71120" indent="6350" algn="ctr">
              <a:lnSpc>
                <a:spcPct val="100000"/>
              </a:lnSpc>
            </a:pPr>
            <a:r>
              <a:rPr spc="-70" dirty="0">
                <a:solidFill>
                  <a:srgbClr val="FFFFFF"/>
                </a:solidFill>
              </a:rPr>
              <a:t>Coordination</a:t>
            </a:r>
            <a:r>
              <a:rPr spc="-55" dirty="0">
                <a:solidFill>
                  <a:srgbClr val="FFFFFF"/>
                </a:solidFill>
              </a:rPr>
              <a:t> </a:t>
            </a:r>
            <a:r>
              <a:rPr spc="-70" dirty="0">
                <a:solidFill>
                  <a:srgbClr val="FFFFFF"/>
                </a:solidFill>
              </a:rPr>
              <a:t>of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spc="-75" dirty="0">
                <a:solidFill>
                  <a:srgbClr val="FFFFFF"/>
                </a:solidFill>
              </a:rPr>
              <a:t>joint</a:t>
            </a:r>
            <a:r>
              <a:rPr spc="-85" dirty="0">
                <a:solidFill>
                  <a:srgbClr val="FFFFFF"/>
                </a:solidFill>
              </a:rPr>
              <a:t> </a:t>
            </a:r>
            <a:r>
              <a:rPr spc="-40" dirty="0">
                <a:solidFill>
                  <a:srgbClr val="FFFFFF"/>
                </a:solidFill>
              </a:rPr>
              <a:t>activities</a:t>
            </a:r>
            <a:r>
              <a:rPr spc="-70" dirty="0">
                <a:solidFill>
                  <a:srgbClr val="FFFFFF"/>
                </a:solidFill>
              </a:rPr>
              <a:t> </a:t>
            </a:r>
            <a:r>
              <a:rPr spc="-30" dirty="0">
                <a:solidFill>
                  <a:srgbClr val="FFFFFF"/>
                </a:solidFill>
              </a:rPr>
              <a:t>with</a:t>
            </a:r>
            <a:r>
              <a:rPr spc="-75" dirty="0">
                <a:solidFill>
                  <a:srgbClr val="FFFFFF"/>
                </a:solidFill>
              </a:rPr>
              <a:t> </a:t>
            </a:r>
            <a:r>
              <a:rPr spc="-25" dirty="0">
                <a:solidFill>
                  <a:srgbClr val="FFFFFF"/>
                </a:solidFill>
              </a:rPr>
              <a:t>the </a:t>
            </a:r>
            <a:r>
              <a:rPr spc="-65" dirty="0">
                <a:solidFill>
                  <a:srgbClr val="FFFFFF"/>
                </a:solidFill>
              </a:rPr>
              <a:t>requirements </a:t>
            </a:r>
            <a:r>
              <a:rPr spc="-70" dirty="0">
                <a:solidFill>
                  <a:srgbClr val="FFFFFF"/>
                </a:solidFill>
              </a:rPr>
              <a:t>of</a:t>
            </a:r>
            <a:r>
              <a:rPr spc="-110" dirty="0">
                <a:solidFill>
                  <a:srgbClr val="FFFFFF"/>
                </a:solidFill>
              </a:rPr>
              <a:t> </a:t>
            </a:r>
            <a:r>
              <a:rPr spc="-50" dirty="0">
                <a:solidFill>
                  <a:srgbClr val="FFFFFF"/>
                </a:solidFill>
              </a:rPr>
              <a:t>the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45" dirty="0">
                <a:solidFill>
                  <a:srgbClr val="FFFFFF"/>
                </a:solidFill>
              </a:rPr>
              <a:t>plants</a:t>
            </a:r>
            <a:r>
              <a:rPr spc="-100" dirty="0">
                <a:solidFill>
                  <a:srgbClr val="FFFFFF"/>
                </a:solidFill>
              </a:rPr>
              <a:t> </a:t>
            </a:r>
            <a:r>
              <a:rPr spc="-65" dirty="0">
                <a:solidFill>
                  <a:srgbClr val="FFFFFF"/>
                </a:solidFill>
              </a:rPr>
              <a:t>and</a:t>
            </a:r>
            <a:r>
              <a:rPr spc="-105" dirty="0">
                <a:solidFill>
                  <a:srgbClr val="FFFFFF"/>
                </a:solidFill>
              </a:rPr>
              <a:t> </a:t>
            </a:r>
            <a:r>
              <a:rPr spc="-55" dirty="0">
                <a:solidFill>
                  <a:srgbClr val="FFFFFF"/>
                </a:solidFill>
              </a:rPr>
              <a:t>departments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5740844" y="2131377"/>
            <a:ext cx="385445" cy="735965"/>
            <a:chOff x="5740844" y="2131377"/>
            <a:chExt cx="385445" cy="735965"/>
          </a:xfrm>
        </p:grpSpPr>
        <p:sp>
          <p:nvSpPr>
            <p:cNvPr id="10" name="object 10"/>
            <p:cNvSpPr/>
            <p:nvPr/>
          </p:nvSpPr>
          <p:spPr>
            <a:xfrm>
              <a:off x="5745607" y="2136139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187833" y="0"/>
                  </a:moveTo>
                  <a:lnTo>
                    <a:pt x="187833" y="181483"/>
                  </a:lnTo>
                  <a:lnTo>
                    <a:pt x="0" y="181483"/>
                  </a:lnTo>
                  <a:lnTo>
                    <a:pt x="0" y="544576"/>
                  </a:lnTo>
                  <a:lnTo>
                    <a:pt x="187833" y="544576"/>
                  </a:lnTo>
                  <a:lnTo>
                    <a:pt x="187833" y="726186"/>
                  </a:lnTo>
                  <a:lnTo>
                    <a:pt x="375539" y="363093"/>
                  </a:lnTo>
                  <a:lnTo>
                    <a:pt x="187833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745607" y="2136139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0" y="181483"/>
                  </a:moveTo>
                  <a:lnTo>
                    <a:pt x="187833" y="181483"/>
                  </a:lnTo>
                  <a:lnTo>
                    <a:pt x="187833" y="0"/>
                  </a:lnTo>
                  <a:lnTo>
                    <a:pt x="375539" y="363093"/>
                  </a:lnTo>
                  <a:lnTo>
                    <a:pt x="187833" y="726186"/>
                  </a:lnTo>
                  <a:lnTo>
                    <a:pt x="187833" y="544576"/>
                  </a:lnTo>
                  <a:lnTo>
                    <a:pt x="0" y="544576"/>
                  </a:lnTo>
                  <a:lnTo>
                    <a:pt x="0" y="181483"/>
                  </a:lnTo>
                  <a:close/>
                </a:path>
              </a:pathLst>
            </a:custGeom>
            <a:ln w="952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5740844" y="3278441"/>
            <a:ext cx="385445" cy="735965"/>
            <a:chOff x="5740844" y="3278441"/>
            <a:chExt cx="385445" cy="735965"/>
          </a:xfrm>
        </p:grpSpPr>
        <p:sp>
          <p:nvSpPr>
            <p:cNvPr id="13" name="object 13"/>
            <p:cNvSpPr/>
            <p:nvPr/>
          </p:nvSpPr>
          <p:spPr>
            <a:xfrm>
              <a:off x="5745607" y="3283203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187833" y="0"/>
                  </a:moveTo>
                  <a:lnTo>
                    <a:pt x="187833" y="181483"/>
                  </a:lnTo>
                  <a:lnTo>
                    <a:pt x="0" y="181483"/>
                  </a:lnTo>
                  <a:lnTo>
                    <a:pt x="0" y="544703"/>
                  </a:lnTo>
                  <a:lnTo>
                    <a:pt x="187833" y="544703"/>
                  </a:lnTo>
                  <a:lnTo>
                    <a:pt x="187833" y="726186"/>
                  </a:lnTo>
                  <a:lnTo>
                    <a:pt x="375539" y="363093"/>
                  </a:lnTo>
                  <a:lnTo>
                    <a:pt x="187833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745607" y="3283203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0" y="181483"/>
                  </a:moveTo>
                  <a:lnTo>
                    <a:pt x="187833" y="181483"/>
                  </a:lnTo>
                  <a:lnTo>
                    <a:pt x="187833" y="0"/>
                  </a:lnTo>
                  <a:lnTo>
                    <a:pt x="375539" y="363093"/>
                  </a:lnTo>
                  <a:lnTo>
                    <a:pt x="187833" y="726186"/>
                  </a:lnTo>
                  <a:lnTo>
                    <a:pt x="187833" y="544703"/>
                  </a:lnTo>
                  <a:lnTo>
                    <a:pt x="0" y="544703"/>
                  </a:lnTo>
                  <a:lnTo>
                    <a:pt x="0" y="181483"/>
                  </a:lnTo>
                  <a:close/>
                </a:path>
              </a:pathLst>
            </a:custGeom>
            <a:ln w="952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5740844" y="4425505"/>
            <a:ext cx="385445" cy="735965"/>
            <a:chOff x="5740844" y="4425505"/>
            <a:chExt cx="385445" cy="735965"/>
          </a:xfrm>
        </p:grpSpPr>
        <p:sp>
          <p:nvSpPr>
            <p:cNvPr id="16" name="object 16"/>
            <p:cNvSpPr/>
            <p:nvPr/>
          </p:nvSpPr>
          <p:spPr>
            <a:xfrm>
              <a:off x="5745607" y="4430267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187833" y="0"/>
                  </a:moveTo>
                  <a:lnTo>
                    <a:pt x="187833" y="181610"/>
                  </a:lnTo>
                  <a:lnTo>
                    <a:pt x="0" y="181610"/>
                  </a:lnTo>
                  <a:lnTo>
                    <a:pt x="0" y="544703"/>
                  </a:lnTo>
                  <a:lnTo>
                    <a:pt x="187833" y="544703"/>
                  </a:lnTo>
                  <a:lnTo>
                    <a:pt x="187833" y="726186"/>
                  </a:lnTo>
                  <a:lnTo>
                    <a:pt x="375539" y="363093"/>
                  </a:lnTo>
                  <a:lnTo>
                    <a:pt x="187833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745607" y="4430267"/>
              <a:ext cx="375920" cy="726440"/>
            </a:xfrm>
            <a:custGeom>
              <a:avLst/>
              <a:gdLst/>
              <a:ahLst/>
              <a:cxnLst/>
              <a:rect l="l" t="t" r="r" b="b"/>
              <a:pathLst>
                <a:path w="375920" h="726439">
                  <a:moveTo>
                    <a:pt x="0" y="181610"/>
                  </a:moveTo>
                  <a:lnTo>
                    <a:pt x="187833" y="181610"/>
                  </a:lnTo>
                  <a:lnTo>
                    <a:pt x="187833" y="0"/>
                  </a:lnTo>
                  <a:lnTo>
                    <a:pt x="375539" y="363093"/>
                  </a:lnTo>
                  <a:lnTo>
                    <a:pt x="187833" y="726186"/>
                  </a:lnTo>
                  <a:lnTo>
                    <a:pt x="187833" y="544703"/>
                  </a:lnTo>
                  <a:lnTo>
                    <a:pt x="0" y="544703"/>
                  </a:lnTo>
                  <a:lnTo>
                    <a:pt x="0" y="181610"/>
                  </a:lnTo>
                  <a:close/>
                </a:path>
              </a:pathLst>
            </a:custGeom>
            <a:ln w="9524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755230" y="5294535"/>
            <a:ext cx="630555" cy="631825"/>
            <a:chOff x="2755230" y="5294535"/>
            <a:chExt cx="630555" cy="631825"/>
          </a:xfrm>
        </p:grpSpPr>
        <p:sp>
          <p:nvSpPr>
            <p:cNvPr id="19" name="object 19"/>
            <p:cNvSpPr/>
            <p:nvPr/>
          </p:nvSpPr>
          <p:spPr>
            <a:xfrm>
              <a:off x="2755227" y="5294541"/>
              <a:ext cx="630555" cy="631825"/>
            </a:xfrm>
            <a:custGeom>
              <a:avLst/>
              <a:gdLst/>
              <a:ahLst/>
              <a:cxnLst/>
              <a:rect l="l" t="t" r="r" b="b"/>
              <a:pathLst>
                <a:path w="630554" h="631825">
                  <a:moveTo>
                    <a:pt x="426339" y="204241"/>
                  </a:moveTo>
                  <a:lnTo>
                    <a:pt x="407809" y="204241"/>
                  </a:lnTo>
                  <a:lnTo>
                    <a:pt x="407809" y="222796"/>
                  </a:lnTo>
                  <a:lnTo>
                    <a:pt x="407809" y="538111"/>
                  </a:lnTo>
                  <a:lnTo>
                    <a:pt x="296583" y="538111"/>
                  </a:lnTo>
                  <a:lnTo>
                    <a:pt x="296583" y="222796"/>
                  </a:lnTo>
                  <a:lnTo>
                    <a:pt x="407809" y="222796"/>
                  </a:lnTo>
                  <a:lnTo>
                    <a:pt x="407809" y="204241"/>
                  </a:lnTo>
                  <a:lnTo>
                    <a:pt x="278041" y="204241"/>
                  </a:lnTo>
                  <a:lnTo>
                    <a:pt x="278041" y="556666"/>
                  </a:lnTo>
                  <a:lnTo>
                    <a:pt x="426339" y="556666"/>
                  </a:lnTo>
                  <a:lnTo>
                    <a:pt x="426339" y="538111"/>
                  </a:lnTo>
                  <a:lnTo>
                    <a:pt x="426339" y="222796"/>
                  </a:lnTo>
                  <a:lnTo>
                    <a:pt x="426339" y="204241"/>
                  </a:lnTo>
                  <a:close/>
                </a:path>
                <a:path w="630554" h="631825">
                  <a:moveTo>
                    <a:pt x="629983" y="612305"/>
                  </a:moveTo>
                  <a:lnTo>
                    <a:pt x="18529" y="612305"/>
                  </a:lnTo>
                  <a:lnTo>
                    <a:pt x="18529" y="0"/>
                  </a:lnTo>
                  <a:lnTo>
                    <a:pt x="0" y="0"/>
                  </a:lnTo>
                  <a:lnTo>
                    <a:pt x="0" y="612305"/>
                  </a:lnTo>
                  <a:lnTo>
                    <a:pt x="0" y="631367"/>
                  </a:lnTo>
                  <a:lnTo>
                    <a:pt x="629983" y="631367"/>
                  </a:lnTo>
                  <a:lnTo>
                    <a:pt x="629983" y="612305"/>
                  </a:lnTo>
                  <a:close/>
                </a:path>
                <a:path w="630554" h="631825">
                  <a:moveTo>
                    <a:pt x="630262" y="215"/>
                  </a:moveTo>
                  <a:lnTo>
                    <a:pt x="611720" y="215"/>
                  </a:lnTo>
                  <a:lnTo>
                    <a:pt x="611720" y="18757"/>
                  </a:lnTo>
                  <a:lnTo>
                    <a:pt x="611720" y="538111"/>
                  </a:lnTo>
                  <a:lnTo>
                    <a:pt x="500494" y="538111"/>
                  </a:lnTo>
                  <a:lnTo>
                    <a:pt x="500494" y="18757"/>
                  </a:lnTo>
                  <a:lnTo>
                    <a:pt x="611720" y="18757"/>
                  </a:lnTo>
                  <a:lnTo>
                    <a:pt x="611720" y="215"/>
                  </a:lnTo>
                  <a:lnTo>
                    <a:pt x="481952" y="215"/>
                  </a:lnTo>
                  <a:lnTo>
                    <a:pt x="481965" y="556666"/>
                  </a:lnTo>
                  <a:lnTo>
                    <a:pt x="630262" y="556666"/>
                  </a:lnTo>
                  <a:lnTo>
                    <a:pt x="630262" y="538111"/>
                  </a:lnTo>
                  <a:lnTo>
                    <a:pt x="630262" y="18757"/>
                  </a:lnTo>
                  <a:lnTo>
                    <a:pt x="630262" y="2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29352" y="5665715"/>
              <a:ext cx="148305" cy="18548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822771" y="5294732"/>
              <a:ext cx="303530" cy="303530"/>
            </a:xfrm>
            <a:custGeom>
              <a:avLst/>
              <a:gdLst/>
              <a:ahLst/>
              <a:cxnLst/>
              <a:rect l="l" t="t" r="r" b="b"/>
              <a:pathLst>
                <a:path w="303530" h="303529">
                  <a:moveTo>
                    <a:pt x="303253" y="0"/>
                  </a:moveTo>
                  <a:lnTo>
                    <a:pt x="182987" y="0"/>
                  </a:lnTo>
                  <a:lnTo>
                    <a:pt x="182987" y="18548"/>
                  </a:lnTo>
                  <a:lnTo>
                    <a:pt x="271352" y="18548"/>
                  </a:lnTo>
                  <a:lnTo>
                    <a:pt x="271429" y="18702"/>
                  </a:lnTo>
                  <a:lnTo>
                    <a:pt x="0" y="290204"/>
                  </a:lnTo>
                  <a:lnTo>
                    <a:pt x="13131" y="303342"/>
                  </a:lnTo>
                  <a:lnTo>
                    <a:pt x="284483" y="31841"/>
                  </a:lnTo>
                  <a:lnTo>
                    <a:pt x="303253" y="31841"/>
                  </a:lnTo>
                  <a:lnTo>
                    <a:pt x="303253" y="0"/>
                  </a:lnTo>
                  <a:close/>
                </a:path>
                <a:path w="303530" h="303529">
                  <a:moveTo>
                    <a:pt x="303253" y="31841"/>
                  </a:moveTo>
                  <a:lnTo>
                    <a:pt x="284638" y="31841"/>
                  </a:lnTo>
                  <a:lnTo>
                    <a:pt x="284715" y="120564"/>
                  </a:lnTo>
                  <a:lnTo>
                    <a:pt x="303253" y="120564"/>
                  </a:lnTo>
                  <a:lnTo>
                    <a:pt x="303253" y="318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7337552" y="1601863"/>
            <a:ext cx="3651250" cy="3747770"/>
            <a:chOff x="7337552" y="1601863"/>
            <a:chExt cx="3651250" cy="3747770"/>
          </a:xfrm>
        </p:grpSpPr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62134" y="4400054"/>
              <a:ext cx="1026045" cy="949312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7337552" y="1601863"/>
              <a:ext cx="2880360" cy="221615"/>
            </a:xfrm>
            <a:custGeom>
              <a:avLst/>
              <a:gdLst/>
              <a:ahLst/>
              <a:cxnLst/>
              <a:rect l="l" t="t" r="r" b="b"/>
              <a:pathLst>
                <a:path w="2880359" h="221614">
                  <a:moveTo>
                    <a:pt x="2879979" y="0"/>
                  </a:moveTo>
                  <a:lnTo>
                    <a:pt x="0" y="0"/>
                  </a:lnTo>
                  <a:lnTo>
                    <a:pt x="0" y="221602"/>
                  </a:lnTo>
                  <a:lnTo>
                    <a:pt x="2879979" y="221602"/>
                  </a:lnTo>
                  <a:lnTo>
                    <a:pt x="287997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7911845" y="1557019"/>
            <a:ext cx="17284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C2FD05"/>
                </a:solidFill>
                <a:latin typeface="Lucida Sans"/>
                <a:cs typeface="Lucida Sans"/>
              </a:rPr>
              <a:t>Strategic</a:t>
            </a:r>
            <a:r>
              <a:rPr sz="1600" spc="-65" dirty="0">
                <a:solidFill>
                  <a:srgbClr val="C2FD05"/>
                </a:solidFill>
                <a:latin typeface="Lucida Sans"/>
                <a:cs typeface="Lucida Sans"/>
              </a:rPr>
              <a:t> </a:t>
            </a:r>
            <a:r>
              <a:rPr sz="1600" spc="-35" dirty="0">
                <a:solidFill>
                  <a:srgbClr val="C2FD05"/>
                </a:solidFill>
                <a:latin typeface="Lucida Sans"/>
                <a:cs typeface="Lucida Sans"/>
              </a:rPr>
              <a:t>Decision</a:t>
            </a:r>
            <a:endParaRPr sz="1600">
              <a:latin typeface="Lucida Sans"/>
              <a:cs typeface="Lucida Sans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8200897" y="5252043"/>
            <a:ext cx="1153795" cy="678815"/>
            <a:chOff x="8200897" y="5252043"/>
            <a:chExt cx="1153795" cy="678815"/>
          </a:xfrm>
        </p:grpSpPr>
        <p:sp>
          <p:nvSpPr>
            <p:cNvPr id="27" name="object 27"/>
            <p:cNvSpPr/>
            <p:nvPr/>
          </p:nvSpPr>
          <p:spPr>
            <a:xfrm>
              <a:off x="8200897" y="5466575"/>
              <a:ext cx="1153795" cy="221615"/>
            </a:xfrm>
            <a:custGeom>
              <a:avLst/>
              <a:gdLst/>
              <a:ahLst/>
              <a:cxnLst/>
              <a:rect l="l" t="t" r="r" b="b"/>
              <a:pathLst>
                <a:path w="1153795" h="221614">
                  <a:moveTo>
                    <a:pt x="1153299" y="0"/>
                  </a:moveTo>
                  <a:lnTo>
                    <a:pt x="0" y="0"/>
                  </a:lnTo>
                  <a:lnTo>
                    <a:pt x="0" y="221602"/>
                  </a:lnTo>
                  <a:lnTo>
                    <a:pt x="1153299" y="221602"/>
                  </a:lnTo>
                  <a:lnTo>
                    <a:pt x="11532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36038" y="5252046"/>
              <a:ext cx="690245" cy="678815"/>
            </a:xfrm>
            <a:custGeom>
              <a:avLst/>
              <a:gdLst/>
              <a:ahLst/>
              <a:cxnLst/>
              <a:rect l="l" t="t" r="r" b="b"/>
              <a:pathLst>
                <a:path w="690245" h="678814">
                  <a:moveTo>
                    <a:pt x="556145" y="404177"/>
                  </a:moveTo>
                  <a:lnTo>
                    <a:pt x="551967" y="400011"/>
                  </a:lnTo>
                  <a:lnTo>
                    <a:pt x="537603" y="400011"/>
                  </a:lnTo>
                  <a:lnTo>
                    <a:pt x="537603" y="418553"/>
                  </a:lnTo>
                  <a:lnTo>
                    <a:pt x="537540" y="466699"/>
                  </a:lnTo>
                  <a:lnTo>
                    <a:pt x="537425" y="562457"/>
                  </a:lnTo>
                  <a:lnTo>
                    <a:pt x="537298" y="659688"/>
                  </a:lnTo>
                  <a:lnTo>
                    <a:pt x="287337" y="659688"/>
                  </a:lnTo>
                  <a:lnTo>
                    <a:pt x="287337" y="591591"/>
                  </a:lnTo>
                  <a:lnTo>
                    <a:pt x="297522" y="596328"/>
                  </a:lnTo>
                  <a:lnTo>
                    <a:pt x="308317" y="599008"/>
                  </a:lnTo>
                  <a:lnTo>
                    <a:pt x="319417" y="599579"/>
                  </a:lnTo>
                  <a:lnTo>
                    <a:pt x="330517" y="598004"/>
                  </a:lnTo>
                  <a:lnTo>
                    <a:pt x="332447" y="597776"/>
                  </a:lnTo>
                  <a:lnTo>
                    <a:pt x="334302" y="597242"/>
                  </a:lnTo>
                  <a:lnTo>
                    <a:pt x="336080" y="596468"/>
                  </a:lnTo>
                  <a:lnTo>
                    <a:pt x="338391" y="595541"/>
                  </a:lnTo>
                  <a:lnTo>
                    <a:pt x="345274" y="591591"/>
                  </a:lnTo>
                  <a:lnTo>
                    <a:pt x="359333" y="583539"/>
                  </a:lnTo>
                  <a:lnTo>
                    <a:pt x="361213" y="581113"/>
                  </a:lnTo>
                  <a:lnTo>
                    <a:pt x="373583" y="565099"/>
                  </a:lnTo>
                  <a:lnTo>
                    <a:pt x="379895" y="542658"/>
                  </a:lnTo>
                  <a:lnTo>
                    <a:pt x="377012" y="518718"/>
                  </a:lnTo>
                  <a:lnTo>
                    <a:pt x="365036" y="497776"/>
                  </a:lnTo>
                  <a:lnTo>
                    <a:pt x="362585" y="495884"/>
                  </a:lnTo>
                  <a:lnTo>
                    <a:pt x="362585" y="539686"/>
                  </a:lnTo>
                  <a:lnTo>
                    <a:pt x="358648" y="555383"/>
                  </a:lnTo>
                  <a:lnTo>
                    <a:pt x="349237" y="568337"/>
                  </a:lnTo>
                  <a:lnTo>
                    <a:pt x="349135" y="568490"/>
                  </a:lnTo>
                  <a:lnTo>
                    <a:pt x="334848" y="577215"/>
                  </a:lnTo>
                  <a:lnTo>
                    <a:pt x="332994" y="577837"/>
                  </a:lnTo>
                  <a:lnTo>
                    <a:pt x="332143" y="578065"/>
                  </a:lnTo>
                  <a:lnTo>
                    <a:pt x="331368" y="578383"/>
                  </a:lnTo>
                  <a:lnTo>
                    <a:pt x="330517" y="578612"/>
                  </a:lnTo>
                  <a:lnTo>
                    <a:pt x="329742" y="578916"/>
                  </a:lnTo>
                  <a:lnTo>
                    <a:pt x="328968" y="579310"/>
                  </a:lnTo>
                  <a:lnTo>
                    <a:pt x="327812" y="579691"/>
                  </a:lnTo>
                  <a:lnTo>
                    <a:pt x="327190" y="579691"/>
                  </a:lnTo>
                  <a:lnTo>
                    <a:pt x="326644" y="579882"/>
                  </a:lnTo>
                  <a:lnTo>
                    <a:pt x="326504" y="579882"/>
                  </a:lnTo>
                  <a:lnTo>
                    <a:pt x="316801" y="581113"/>
                  </a:lnTo>
                  <a:lnTo>
                    <a:pt x="307022" y="579882"/>
                  </a:lnTo>
                  <a:lnTo>
                    <a:pt x="297865" y="576249"/>
                  </a:lnTo>
                  <a:lnTo>
                    <a:pt x="289814" y="570344"/>
                  </a:lnTo>
                  <a:lnTo>
                    <a:pt x="289267" y="569798"/>
                  </a:lnTo>
                  <a:lnTo>
                    <a:pt x="287642" y="568337"/>
                  </a:lnTo>
                  <a:lnTo>
                    <a:pt x="287032" y="567639"/>
                  </a:lnTo>
                  <a:lnTo>
                    <a:pt x="285800" y="566559"/>
                  </a:lnTo>
                  <a:lnTo>
                    <a:pt x="284797" y="565099"/>
                  </a:lnTo>
                  <a:lnTo>
                    <a:pt x="284022" y="563930"/>
                  </a:lnTo>
                  <a:lnTo>
                    <a:pt x="281165" y="562457"/>
                  </a:lnTo>
                  <a:lnTo>
                    <a:pt x="272973" y="562457"/>
                  </a:lnTo>
                  <a:lnTo>
                    <a:pt x="268795" y="566559"/>
                  </a:lnTo>
                  <a:lnTo>
                    <a:pt x="268795" y="659688"/>
                  </a:lnTo>
                  <a:lnTo>
                    <a:pt x="18542" y="659688"/>
                  </a:lnTo>
                  <a:lnTo>
                    <a:pt x="18529" y="418553"/>
                  </a:lnTo>
                  <a:lnTo>
                    <a:pt x="89903" y="418553"/>
                  </a:lnTo>
                  <a:lnTo>
                    <a:pt x="85991" y="425894"/>
                  </a:lnTo>
                  <a:lnTo>
                    <a:pt x="83159" y="433679"/>
                  </a:lnTo>
                  <a:lnTo>
                    <a:pt x="81445" y="441794"/>
                  </a:lnTo>
                  <a:lnTo>
                    <a:pt x="80873" y="450088"/>
                  </a:lnTo>
                  <a:lnTo>
                    <a:pt x="85674" y="473900"/>
                  </a:lnTo>
                  <a:lnTo>
                    <a:pt x="98767" y="493356"/>
                  </a:lnTo>
                  <a:lnTo>
                    <a:pt x="118211" y="506476"/>
                  </a:lnTo>
                  <a:lnTo>
                    <a:pt x="142049" y="511302"/>
                  </a:lnTo>
                  <a:lnTo>
                    <a:pt x="165849" y="506476"/>
                  </a:lnTo>
                  <a:lnTo>
                    <a:pt x="185293" y="493356"/>
                  </a:lnTo>
                  <a:lnTo>
                    <a:pt x="185699" y="492747"/>
                  </a:lnTo>
                  <a:lnTo>
                    <a:pt x="198412" y="473900"/>
                  </a:lnTo>
                  <a:lnTo>
                    <a:pt x="203225" y="450088"/>
                  </a:lnTo>
                  <a:lnTo>
                    <a:pt x="202641" y="441794"/>
                  </a:lnTo>
                  <a:lnTo>
                    <a:pt x="200939" y="433679"/>
                  </a:lnTo>
                  <a:lnTo>
                    <a:pt x="198107" y="425894"/>
                  </a:lnTo>
                  <a:lnTo>
                    <a:pt x="194183" y="418553"/>
                  </a:lnTo>
                  <a:lnTo>
                    <a:pt x="268795" y="418553"/>
                  </a:lnTo>
                  <a:lnTo>
                    <a:pt x="268795" y="512457"/>
                  </a:lnTo>
                  <a:lnTo>
                    <a:pt x="272973" y="516623"/>
                  </a:lnTo>
                  <a:lnTo>
                    <a:pt x="281000" y="516623"/>
                  </a:lnTo>
                  <a:lnTo>
                    <a:pt x="283857" y="515162"/>
                  </a:lnTo>
                  <a:lnTo>
                    <a:pt x="290588" y="505726"/>
                  </a:lnTo>
                  <a:lnTo>
                    <a:pt x="297764" y="500481"/>
                  </a:lnTo>
                  <a:lnTo>
                    <a:pt x="306031" y="497776"/>
                  </a:lnTo>
                  <a:lnTo>
                    <a:pt x="322618" y="495287"/>
                  </a:lnTo>
                  <a:lnTo>
                    <a:pt x="338315" y="499224"/>
                  </a:lnTo>
                  <a:lnTo>
                    <a:pt x="351383" y="508787"/>
                  </a:lnTo>
                  <a:lnTo>
                    <a:pt x="360095" y="523125"/>
                  </a:lnTo>
                  <a:lnTo>
                    <a:pt x="362585" y="539686"/>
                  </a:lnTo>
                  <a:lnTo>
                    <a:pt x="362585" y="495884"/>
                  </a:lnTo>
                  <a:lnTo>
                    <a:pt x="361823" y="495287"/>
                  </a:lnTo>
                  <a:lnTo>
                    <a:pt x="349948" y="486105"/>
                  </a:lnTo>
                  <a:lnTo>
                    <a:pt x="346748" y="483628"/>
                  </a:lnTo>
                  <a:lnTo>
                    <a:pt x="347002" y="483628"/>
                  </a:lnTo>
                  <a:lnTo>
                    <a:pt x="324167" y="477202"/>
                  </a:lnTo>
                  <a:lnTo>
                    <a:pt x="300240" y="480072"/>
                  </a:lnTo>
                  <a:lnTo>
                    <a:pt x="295757" y="481622"/>
                  </a:lnTo>
                  <a:lnTo>
                    <a:pt x="291426" y="483628"/>
                  </a:lnTo>
                  <a:lnTo>
                    <a:pt x="287413" y="486105"/>
                  </a:lnTo>
                  <a:lnTo>
                    <a:pt x="287413" y="418553"/>
                  </a:lnTo>
                  <a:lnTo>
                    <a:pt x="394398" y="418553"/>
                  </a:lnTo>
                  <a:lnTo>
                    <a:pt x="398564" y="414375"/>
                  </a:lnTo>
                  <a:lnTo>
                    <a:pt x="398564" y="406349"/>
                  </a:lnTo>
                  <a:lnTo>
                    <a:pt x="397217" y="403720"/>
                  </a:lnTo>
                  <a:lnTo>
                    <a:pt x="394855" y="401866"/>
                  </a:lnTo>
                  <a:lnTo>
                    <a:pt x="385064" y="390867"/>
                  </a:lnTo>
                  <a:lnTo>
                    <a:pt x="380403" y="377431"/>
                  </a:lnTo>
                  <a:lnTo>
                    <a:pt x="381114" y="363220"/>
                  </a:lnTo>
                  <a:lnTo>
                    <a:pt x="387438" y="349923"/>
                  </a:lnTo>
                  <a:lnTo>
                    <a:pt x="398297" y="340245"/>
                  </a:lnTo>
                  <a:lnTo>
                    <a:pt x="398094" y="340245"/>
                  </a:lnTo>
                  <a:lnTo>
                    <a:pt x="411861" y="335457"/>
                  </a:lnTo>
                  <a:lnTo>
                    <a:pt x="426059" y="336181"/>
                  </a:lnTo>
                  <a:lnTo>
                    <a:pt x="439356" y="342506"/>
                  </a:lnTo>
                  <a:lnTo>
                    <a:pt x="449148" y="353504"/>
                  </a:lnTo>
                  <a:lnTo>
                    <a:pt x="453809" y="366941"/>
                  </a:lnTo>
                  <a:lnTo>
                    <a:pt x="453275" y="377431"/>
                  </a:lnTo>
                  <a:lnTo>
                    <a:pt x="453199" y="379069"/>
                  </a:lnTo>
                  <a:lnTo>
                    <a:pt x="435254" y="404952"/>
                  </a:lnTo>
                  <a:lnTo>
                    <a:pt x="434403" y="410743"/>
                  </a:lnTo>
                  <a:lnTo>
                    <a:pt x="437553" y="414921"/>
                  </a:lnTo>
                  <a:lnTo>
                    <a:pt x="439280" y="417169"/>
                  </a:lnTo>
                  <a:lnTo>
                    <a:pt x="441972" y="418553"/>
                  </a:lnTo>
                  <a:lnTo>
                    <a:pt x="537603" y="418553"/>
                  </a:lnTo>
                  <a:lnTo>
                    <a:pt x="537603" y="400011"/>
                  </a:lnTo>
                  <a:lnTo>
                    <a:pt x="465226" y="400011"/>
                  </a:lnTo>
                  <a:lnTo>
                    <a:pt x="472287" y="379069"/>
                  </a:lnTo>
                  <a:lnTo>
                    <a:pt x="461518" y="338594"/>
                  </a:lnTo>
                  <a:lnTo>
                    <a:pt x="424065" y="316890"/>
                  </a:lnTo>
                  <a:lnTo>
                    <a:pt x="402793" y="318350"/>
                  </a:lnTo>
                  <a:lnTo>
                    <a:pt x="383603" y="327660"/>
                  </a:lnTo>
                  <a:lnTo>
                    <a:pt x="368985" y="344208"/>
                  </a:lnTo>
                  <a:lnTo>
                    <a:pt x="363385" y="357809"/>
                  </a:lnTo>
                  <a:lnTo>
                    <a:pt x="361505" y="372135"/>
                  </a:lnTo>
                  <a:lnTo>
                    <a:pt x="363385" y="386448"/>
                  </a:lnTo>
                  <a:lnTo>
                    <a:pt x="368884" y="399770"/>
                  </a:lnTo>
                  <a:lnTo>
                    <a:pt x="368985" y="400011"/>
                  </a:lnTo>
                  <a:lnTo>
                    <a:pt x="287337" y="400011"/>
                  </a:lnTo>
                  <a:lnTo>
                    <a:pt x="287337" y="331139"/>
                  </a:lnTo>
                  <a:lnTo>
                    <a:pt x="287337" y="321221"/>
                  </a:lnTo>
                  <a:lnTo>
                    <a:pt x="287337" y="305181"/>
                  </a:lnTo>
                  <a:lnTo>
                    <a:pt x="283171" y="301078"/>
                  </a:lnTo>
                  <a:lnTo>
                    <a:pt x="275132" y="301078"/>
                  </a:lnTo>
                  <a:lnTo>
                    <a:pt x="272427" y="302399"/>
                  </a:lnTo>
                  <a:lnTo>
                    <a:pt x="270649" y="304711"/>
                  </a:lnTo>
                  <a:lnTo>
                    <a:pt x="258140" y="315899"/>
                  </a:lnTo>
                  <a:lnTo>
                    <a:pt x="242849" y="321221"/>
                  </a:lnTo>
                  <a:lnTo>
                    <a:pt x="226682" y="320421"/>
                  </a:lnTo>
                  <a:lnTo>
                    <a:pt x="211569" y="313220"/>
                  </a:lnTo>
                  <a:lnTo>
                    <a:pt x="200380" y="300697"/>
                  </a:lnTo>
                  <a:lnTo>
                    <a:pt x="195059" y="285394"/>
                  </a:lnTo>
                  <a:lnTo>
                    <a:pt x="195821" y="270065"/>
                  </a:lnTo>
                  <a:lnTo>
                    <a:pt x="230886" y="237578"/>
                  </a:lnTo>
                  <a:lnTo>
                    <a:pt x="247065" y="238391"/>
                  </a:lnTo>
                  <a:lnTo>
                    <a:pt x="262229" y="245592"/>
                  </a:lnTo>
                  <a:lnTo>
                    <a:pt x="265404" y="247992"/>
                  </a:lnTo>
                  <a:lnTo>
                    <a:pt x="268262" y="250850"/>
                  </a:lnTo>
                  <a:lnTo>
                    <a:pt x="270713" y="254165"/>
                  </a:lnTo>
                  <a:lnTo>
                    <a:pt x="273748" y="258191"/>
                  </a:lnTo>
                  <a:lnTo>
                    <a:pt x="279539" y="258965"/>
                  </a:lnTo>
                  <a:lnTo>
                    <a:pt x="283629" y="255943"/>
                  </a:lnTo>
                  <a:lnTo>
                    <a:pt x="285953" y="254165"/>
                  </a:lnTo>
                  <a:lnTo>
                    <a:pt x="287337" y="251383"/>
                  </a:lnTo>
                  <a:lnTo>
                    <a:pt x="287337" y="237578"/>
                  </a:lnTo>
                  <a:lnTo>
                    <a:pt x="287337" y="227736"/>
                  </a:lnTo>
                  <a:lnTo>
                    <a:pt x="287337" y="158877"/>
                  </a:lnTo>
                  <a:lnTo>
                    <a:pt x="287337" y="144500"/>
                  </a:lnTo>
                  <a:lnTo>
                    <a:pt x="283171" y="140335"/>
                  </a:lnTo>
                  <a:lnTo>
                    <a:pt x="268795" y="140335"/>
                  </a:lnTo>
                  <a:lnTo>
                    <a:pt x="268795" y="158877"/>
                  </a:lnTo>
                  <a:lnTo>
                    <a:pt x="268795" y="227736"/>
                  </a:lnTo>
                  <a:lnTo>
                    <a:pt x="246189" y="219329"/>
                  </a:lnTo>
                  <a:lnTo>
                    <a:pt x="222923" y="220230"/>
                  </a:lnTo>
                  <a:lnTo>
                    <a:pt x="201676" y="229819"/>
                  </a:lnTo>
                  <a:lnTo>
                    <a:pt x="185153" y="247446"/>
                  </a:lnTo>
                  <a:lnTo>
                    <a:pt x="176745" y="270065"/>
                  </a:lnTo>
                  <a:lnTo>
                    <a:pt x="177647" y="293357"/>
                  </a:lnTo>
                  <a:lnTo>
                    <a:pt x="187223" y="314617"/>
                  </a:lnTo>
                  <a:lnTo>
                    <a:pt x="204838" y="331139"/>
                  </a:lnTo>
                  <a:lnTo>
                    <a:pt x="220357" y="337972"/>
                  </a:lnTo>
                  <a:lnTo>
                    <a:pt x="236816" y="340245"/>
                  </a:lnTo>
                  <a:lnTo>
                    <a:pt x="253288" y="337972"/>
                  </a:lnTo>
                  <a:lnTo>
                    <a:pt x="268795" y="331139"/>
                  </a:lnTo>
                  <a:lnTo>
                    <a:pt x="268795" y="400011"/>
                  </a:lnTo>
                  <a:lnTo>
                    <a:pt x="167995" y="400011"/>
                  </a:lnTo>
                  <a:lnTo>
                    <a:pt x="163906" y="404177"/>
                  </a:lnTo>
                  <a:lnTo>
                    <a:pt x="163906" y="412216"/>
                  </a:lnTo>
                  <a:lnTo>
                    <a:pt x="165290" y="414921"/>
                  </a:lnTo>
                  <a:lnTo>
                    <a:pt x="167614" y="416699"/>
                  </a:lnTo>
                  <a:lnTo>
                    <a:pt x="174815" y="423316"/>
                  </a:lnTo>
                  <a:lnTo>
                    <a:pt x="180174" y="431330"/>
                  </a:lnTo>
                  <a:lnTo>
                    <a:pt x="183527" y="440385"/>
                  </a:lnTo>
                  <a:lnTo>
                    <a:pt x="184683" y="450088"/>
                  </a:lnTo>
                  <a:lnTo>
                    <a:pt x="181317" y="466699"/>
                  </a:lnTo>
                  <a:lnTo>
                    <a:pt x="172288" y="480072"/>
                  </a:lnTo>
                  <a:lnTo>
                    <a:pt x="172173" y="480263"/>
                  </a:lnTo>
                  <a:lnTo>
                    <a:pt x="158610" y="489394"/>
                  </a:lnTo>
                  <a:lnTo>
                    <a:pt x="142049" y="492747"/>
                  </a:lnTo>
                  <a:lnTo>
                    <a:pt x="125450" y="489394"/>
                  </a:lnTo>
                  <a:lnTo>
                    <a:pt x="111887" y="480263"/>
                  </a:lnTo>
                  <a:lnTo>
                    <a:pt x="102755" y="466699"/>
                  </a:lnTo>
                  <a:lnTo>
                    <a:pt x="99402" y="450088"/>
                  </a:lnTo>
                  <a:lnTo>
                    <a:pt x="100533" y="440385"/>
                  </a:lnTo>
                  <a:lnTo>
                    <a:pt x="103873" y="431330"/>
                  </a:lnTo>
                  <a:lnTo>
                    <a:pt x="109232" y="423316"/>
                  </a:lnTo>
                  <a:lnTo>
                    <a:pt x="114388" y="418553"/>
                  </a:lnTo>
                  <a:lnTo>
                    <a:pt x="116395" y="416699"/>
                  </a:lnTo>
                  <a:lnTo>
                    <a:pt x="120573" y="413613"/>
                  </a:lnTo>
                  <a:lnTo>
                    <a:pt x="121348" y="407809"/>
                  </a:lnTo>
                  <a:lnTo>
                    <a:pt x="118249" y="403720"/>
                  </a:lnTo>
                  <a:lnTo>
                    <a:pt x="116560" y="401396"/>
                  </a:lnTo>
                  <a:lnTo>
                    <a:pt x="113779" y="400011"/>
                  </a:lnTo>
                  <a:lnTo>
                    <a:pt x="18529" y="400011"/>
                  </a:lnTo>
                  <a:lnTo>
                    <a:pt x="18529" y="158877"/>
                  </a:lnTo>
                  <a:lnTo>
                    <a:pt x="268795" y="158877"/>
                  </a:lnTo>
                  <a:lnTo>
                    <a:pt x="268795" y="140335"/>
                  </a:lnTo>
                  <a:lnTo>
                    <a:pt x="4165" y="140335"/>
                  </a:lnTo>
                  <a:lnTo>
                    <a:pt x="0" y="144500"/>
                  </a:lnTo>
                  <a:lnTo>
                    <a:pt x="0" y="674052"/>
                  </a:lnTo>
                  <a:lnTo>
                    <a:pt x="4165" y="678230"/>
                  </a:lnTo>
                  <a:lnTo>
                    <a:pt x="551662" y="678230"/>
                  </a:lnTo>
                  <a:lnTo>
                    <a:pt x="555828" y="674052"/>
                  </a:lnTo>
                  <a:lnTo>
                    <a:pt x="555853" y="659688"/>
                  </a:lnTo>
                  <a:lnTo>
                    <a:pt x="555967" y="555383"/>
                  </a:lnTo>
                  <a:lnTo>
                    <a:pt x="556094" y="450088"/>
                  </a:lnTo>
                  <a:lnTo>
                    <a:pt x="556145" y="404177"/>
                  </a:lnTo>
                  <a:close/>
                </a:path>
                <a:path w="690245" h="678814">
                  <a:moveTo>
                    <a:pt x="689698" y="101942"/>
                  </a:moveTo>
                  <a:lnTo>
                    <a:pt x="687844" y="97459"/>
                  </a:lnTo>
                  <a:lnTo>
                    <a:pt x="685990" y="95605"/>
                  </a:lnTo>
                  <a:lnTo>
                    <a:pt x="668147" y="88252"/>
                  </a:lnTo>
                  <a:lnTo>
                    <a:pt x="668147" y="108280"/>
                  </a:lnTo>
                  <a:lnTo>
                    <a:pt x="582561" y="315404"/>
                  </a:lnTo>
                  <a:lnTo>
                    <a:pt x="528180" y="293141"/>
                  </a:lnTo>
                  <a:lnTo>
                    <a:pt x="533730" y="287591"/>
                  </a:lnTo>
                  <a:lnTo>
                    <a:pt x="538467" y="281533"/>
                  </a:lnTo>
                  <a:lnTo>
                    <a:pt x="542582" y="274751"/>
                  </a:lnTo>
                  <a:lnTo>
                    <a:pt x="545795" y="267639"/>
                  </a:lnTo>
                  <a:lnTo>
                    <a:pt x="549821" y="244157"/>
                  </a:lnTo>
                  <a:lnTo>
                    <a:pt x="549871" y="243814"/>
                  </a:lnTo>
                  <a:lnTo>
                    <a:pt x="544677" y="221094"/>
                  </a:lnTo>
                  <a:lnTo>
                    <a:pt x="531329" y="201993"/>
                  </a:lnTo>
                  <a:lnTo>
                    <a:pt x="530669" y="201574"/>
                  </a:lnTo>
                  <a:lnTo>
                    <a:pt x="510959" y="189039"/>
                  </a:lnTo>
                  <a:lnTo>
                    <a:pt x="464489" y="190157"/>
                  </a:lnTo>
                  <a:lnTo>
                    <a:pt x="432396" y="223901"/>
                  </a:lnTo>
                  <a:lnTo>
                    <a:pt x="428421" y="245427"/>
                  </a:lnTo>
                  <a:lnTo>
                    <a:pt x="428612" y="251104"/>
                  </a:lnTo>
                  <a:lnTo>
                    <a:pt x="375081" y="229311"/>
                  </a:lnTo>
                  <a:lnTo>
                    <a:pt x="402818" y="163537"/>
                  </a:lnTo>
                  <a:lnTo>
                    <a:pt x="408305" y="150558"/>
                  </a:lnTo>
                  <a:lnTo>
                    <a:pt x="410311" y="145834"/>
                  </a:lnTo>
                  <a:lnTo>
                    <a:pt x="410133" y="145415"/>
                  </a:lnTo>
                  <a:lnTo>
                    <a:pt x="408063" y="140423"/>
                  </a:lnTo>
                  <a:lnTo>
                    <a:pt x="400570" y="137261"/>
                  </a:lnTo>
                  <a:lnTo>
                    <a:pt x="397332" y="137490"/>
                  </a:lnTo>
                  <a:lnTo>
                    <a:pt x="394703" y="139192"/>
                  </a:lnTo>
                  <a:lnTo>
                    <a:pt x="387273" y="143154"/>
                  </a:lnTo>
                  <a:lnTo>
                    <a:pt x="379234" y="145249"/>
                  </a:lnTo>
                  <a:lnTo>
                    <a:pt x="370941" y="145415"/>
                  </a:lnTo>
                  <a:lnTo>
                    <a:pt x="362724" y="143598"/>
                  </a:lnTo>
                  <a:lnTo>
                    <a:pt x="350189" y="135851"/>
                  </a:lnTo>
                  <a:lnTo>
                    <a:pt x="341871" y="124307"/>
                  </a:lnTo>
                  <a:lnTo>
                    <a:pt x="338480" y="110477"/>
                  </a:lnTo>
                  <a:lnTo>
                    <a:pt x="340715" y="95910"/>
                  </a:lnTo>
                  <a:lnTo>
                    <a:pt x="348449" y="83400"/>
                  </a:lnTo>
                  <a:lnTo>
                    <a:pt x="359994" y="75082"/>
                  </a:lnTo>
                  <a:lnTo>
                    <a:pt x="373811" y="71704"/>
                  </a:lnTo>
                  <a:lnTo>
                    <a:pt x="388366" y="73964"/>
                  </a:lnTo>
                  <a:lnTo>
                    <a:pt x="412699" y="104254"/>
                  </a:lnTo>
                  <a:lnTo>
                    <a:pt x="417880" y="107048"/>
                  </a:lnTo>
                  <a:lnTo>
                    <a:pt x="422744" y="105575"/>
                  </a:lnTo>
                  <a:lnTo>
                    <a:pt x="425450" y="104800"/>
                  </a:lnTo>
                  <a:lnTo>
                    <a:pt x="427609" y="102793"/>
                  </a:lnTo>
                  <a:lnTo>
                    <a:pt x="428688" y="100241"/>
                  </a:lnTo>
                  <a:lnTo>
                    <a:pt x="439026" y="75082"/>
                  </a:lnTo>
                  <a:lnTo>
                    <a:pt x="439140" y="74815"/>
                  </a:lnTo>
                  <a:lnTo>
                    <a:pt x="460590" y="22567"/>
                  </a:lnTo>
                  <a:lnTo>
                    <a:pt x="668147" y="108280"/>
                  </a:lnTo>
                  <a:lnTo>
                    <a:pt x="668147" y="88252"/>
                  </a:lnTo>
                  <a:lnTo>
                    <a:pt x="509016" y="22567"/>
                  </a:lnTo>
                  <a:lnTo>
                    <a:pt x="454342" y="0"/>
                  </a:lnTo>
                  <a:lnTo>
                    <a:pt x="448932" y="2247"/>
                  </a:lnTo>
                  <a:lnTo>
                    <a:pt x="446925" y="7035"/>
                  </a:lnTo>
                  <a:lnTo>
                    <a:pt x="419036" y="74815"/>
                  </a:lnTo>
                  <a:lnTo>
                    <a:pt x="415404" y="71704"/>
                  </a:lnTo>
                  <a:lnTo>
                    <a:pt x="402323" y="60490"/>
                  </a:lnTo>
                  <a:lnTo>
                    <a:pt x="382117" y="53911"/>
                  </a:lnTo>
                  <a:lnTo>
                    <a:pt x="360921" y="55384"/>
                  </a:lnTo>
                  <a:lnTo>
                    <a:pt x="341249" y="65227"/>
                  </a:lnTo>
                  <a:lnTo>
                    <a:pt x="326936" y="81953"/>
                  </a:lnTo>
                  <a:lnTo>
                    <a:pt x="320433" y="101942"/>
                  </a:lnTo>
                  <a:lnTo>
                    <a:pt x="320509" y="104254"/>
                  </a:lnTo>
                  <a:lnTo>
                    <a:pt x="331762" y="143154"/>
                  </a:lnTo>
                  <a:lnTo>
                    <a:pt x="369341" y="164007"/>
                  </a:lnTo>
                  <a:lnTo>
                    <a:pt x="376034" y="164198"/>
                  </a:lnTo>
                  <a:lnTo>
                    <a:pt x="382727" y="163537"/>
                  </a:lnTo>
                  <a:lnTo>
                    <a:pt x="354507" y="230492"/>
                  </a:lnTo>
                  <a:lnTo>
                    <a:pt x="352374" y="235496"/>
                  </a:lnTo>
                  <a:lnTo>
                    <a:pt x="354622" y="240906"/>
                  </a:lnTo>
                  <a:lnTo>
                    <a:pt x="359333" y="242912"/>
                  </a:lnTo>
                  <a:lnTo>
                    <a:pt x="444995" y="277837"/>
                  </a:lnTo>
                  <a:lnTo>
                    <a:pt x="450392" y="275602"/>
                  </a:lnTo>
                  <a:lnTo>
                    <a:pt x="452323" y="270814"/>
                  </a:lnTo>
                  <a:lnTo>
                    <a:pt x="453415" y="268185"/>
                  </a:lnTo>
                  <a:lnTo>
                    <a:pt x="453174" y="265163"/>
                  </a:lnTo>
                  <a:lnTo>
                    <a:pt x="451713" y="262623"/>
                  </a:lnTo>
                  <a:lnTo>
                    <a:pt x="448132" y="254266"/>
                  </a:lnTo>
                  <a:lnTo>
                    <a:pt x="447649" y="251104"/>
                  </a:lnTo>
                  <a:lnTo>
                    <a:pt x="446786" y="245427"/>
                  </a:lnTo>
                  <a:lnTo>
                    <a:pt x="447598" y="237261"/>
                  </a:lnTo>
                  <a:lnTo>
                    <a:pt x="473443" y="204939"/>
                  </a:lnTo>
                  <a:lnTo>
                    <a:pt x="489292" y="201574"/>
                  </a:lnTo>
                  <a:lnTo>
                    <a:pt x="505777" y="204647"/>
                  </a:lnTo>
                  <a:lnTo>
                    <a:pt x="519849" y="213995"/>
                  </a:lnTo>
                  <a:lnTo>
                    <a:pt x="528828" y="227291"/>
                  </a:lnTo>
                  <a:lnTo>
                    <a:pt x="532142" y="242912"/>
                  </a:lnTo>
                  <a:lnTo>
                    <a:pt x="532180" y="243116"/>
                  </a:lnTo>
                  <a:lnTo>
                    <a:pt x="529107" y="259600"/>
                  </a:lnTo>
                  <a:lnTo>
                    <a:pt x="528955" y="259918"/>
                  </a:lnTo>
                  <a:lnTo>
                    <a:pt x="528878" y="260223"/>
                  </a:lnTo>
                  <a:lnTo>
                    <a:pt x="528726" y="260527"/>
                  </a:lnTo>
                  <a:lnTo>
                    <a:pt x="525030" y="268909"/>
                  </a:lnTo>
                  <a:lnTo>
                    <a:pt x="519493" y="276021"/>
                  </a:lnTo>
                  <a:lnTo>
                    <a:pt x="512381" y="281533"/>
                  </a:lnTo>
                  <a:lnTo>
                    <a:pt x="503999" y="285178"/>
                  </a:lnTo>
                  <a:lnTo>
                    <a:pt x="498983" y="286423"/>
                  </a:lnTo>
                  <a:lnTo>
                    <a:pt x="495973" y="291439"/>
                  </a:lnTo>
                  <a:lnTo>
                    <a:pt x="497205" y="296392"/>
                  </a:lnTo>
                  <a:lnTo>
                    <a:pt x="497903" y="299326"/>
                  </a:lnTo>
                  <a:lnTo>
                    <a:pt x="499986" y="301726"/>
                  </a:lnTo>
                  <a:lnTo>
                    <a:pt x="502767" y="302806"/>
                  </a:lnTo>
                  <a:lnTo>
                    <a:pt x="588810" y="337972"/>
                  </a:lnTo>
                  <a:lnTo>
                    <a:pt x="594220" y="335724"/>
                  </a:lnTo>
                  <a:lnTo>
                    <a:pt x="602602" y="315404"/>
                  </a:lnTo>
                  <a:lnTo>
                    <a:pt x="689698" y="104495"/>
                  </a:lnTo>
                  <a:lnTo>
                    <a:pt x="689698" y="1019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154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95"/>
              </a:spcBef>
            </a:pPr>
            <a:r>
              <a:rPr dirty="0"/>
              <a:t>Starting</a:t>
            </a:r>
            <a:r>
              <a:rPr spc="-195" dirty="0"/>
              <a:t> </a:t>
            </a:r>
            <a:r>
              <a:rPr spc="-10" dirty="0"/>
              <a:t>Point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453" y="4364227"/>
            <a:ext cx="232219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Digitization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means</a:t>
            </a: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the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Integration</a:t>
            </a:r>
            <a:r>
              <a:rPr sz="1400" spc="-10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real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production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environment</a:t>
            </a:r>
            <a:r>
              <a:rPr sz="1400" spc="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into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world.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71469" y="4470908"/>
            <a:ext cx="252603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75" dirty="0">
                <a:solidFill>
                  <a:srgbClr val="FFFFFF"/>
                </a:solidFill>
                <a:latin typeface="Lucida Sans"/>
                <a:cs typeface="Lucida Sans"/>
              </a:rPr>
              <a:t>main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benefit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14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digitization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is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to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get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more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transparency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by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using</a:t>
            </a:r>
            <a:r>
              <a:rPr sz="14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information.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32346" y="4257547"/>
            <a:ext cx="2477770" cy="109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Information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networking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requires</a:t>
            </a:r>
            <a:r>
              <a:rPr sz="1400" spc="-10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usage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1400" spc="-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standard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data</a:t>
            </a:r>
            <a:r>
              <a:rPr sz="1400" spc="-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models</a:t>
            </a:r>
            <a:r>
              <a:rPr sz="14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to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share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information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in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uniform manner.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9504" y="4470908"/>
            <a:ext cx="253936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Lucida Sans"/>
                <a:cs typeface="Lucida Sans"/>
              </a:rPr>
              <a:t>real</a:t>
            </a:r>
            <a:r>
              <a:rPr sz="14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backbone</a:t>
            </a:r>
            <a:r>
              <a:rPr sz="14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1400" spc="-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1400" spc="-1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IIoT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is </a:t>
            </a:r>
            <a:r>
              <a:rPr sz="14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common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name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space,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not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a 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big</a:t>
            </a:r>
            <a:r>
              <a:rPr sz="14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data</a:t>
            </a:r>
            <a:r>
              <a:rPr sz="1400" spc="-11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lake.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37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Learnings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48791" y="2593998"/>
            <a:ext cx="1321540" cy="125857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551401" y="2694888"/>
            <a:ext cx="674370" cy="388620"/>
          </a:xfrm>
          <a:custGeom>
            <a:avLst/>
            <a:gdLst/>
            <a:ahLst/>
            <a:cxnLst/>
            <a:rect l="l" t="t" r="r" b="b"/>
            <a:pathLst>
              <a:path w="674369" h="388619">
                <a:moveTo>
                  <a:pt x="127703" y="144017"/>
                </a:moveTo>
                <a:lnTo>
                  <a:pt x="66251" y="157056"/>
                </a:lnTo>
                <a:lnTo>
                  <a:pt x="24372" y="192475"/>
                </a:lnTo>
                <a:lnTo>
                  <a:pt x="0" y="253708"/>
                </a:lnTo>
                <a:lnTo>
                  <a:pt x="578" y="282642"/>
                </a:lnTo>
                <a:lnTo>
                  <a:pt x="650" y="286233"/>
                </a:lnTo>
                <a:lnTo>
                  <a:pt x="28864" y="346229"/>
                </a:lnTo>
                <a:lnTo>
                  <a:pt x="81698" y="381358"/>
                </a:lnTo>
                <a:lnTo>
                  <a:pt x="574091" y="388014"/>
                </a:lnTo>
                <a:lnTo>
                  <a:pt x="611924" y="380273"/>
                </a:lnTo>
                <a:lnTo>
                  <a:pt x="639686" y="362046"/>
                </a:lnTo>
                <a:lnTo>
                  <a:pt x="115780" y="362046"/>
                </a:lnTo>
                <a:lnTo>
                  <a:pt x="90487" y="356908"/>
                </a:lnTo>
                <a:lnTo>
                  <a:pt x="48456" y="329103"/>
                </a:lnTo>
                <a:lnTo>
                  <a:pt x="26419" y="282642"/>
                </a:lnTo>
                <a:lnTo>
                  <a:pt x="25873" y="256819"/>
                </a:lnTo>
                <a:lnTo>
                  <a:pt x="31998" y="231726"/>
                </a:lnTo>
                <a:lnTo>
                  <a:pt x="59737" y="192475"/>
                </a:lnTo>
                <a:lnTo>
                  <a:pt x="98442" y="172721"/>
                </a:lnTo>
                <a:lnTo>
                  <a:pt x="120430" y="169986"/>
                </a:lnTo>
                <a:lnTo>
                  <a:pt x="163601" y="169986"/>
                </a:lnTo>
                <a:lnTo>
                  <a:pt x="163687" y="145316"/>
                </a:lnTo>
                <a:lnTo>
                  <a:pt x="137733" y="145316"/>
                </a:lnTo>
                <a:lnTo>
                  <a:pt x="132002" y="144342"/>
                </a:lnTo>
                <a:lnTo>
                  <a:pt x="127703" y="144017"/>
                </a:lnTo>
                <a:close/>
              </a:path>
              <a:path w="674369" h="388619">
                <a:moveTo>
                  <a:pt x="523814" y="97166"/>
                </a:moveTo>
                <a:lnTo>
                  <a:pt x="448537" y="97166"/>
                </a:lnTo>
                <a:lnTo>
                  <a:pt x="463261" y="98329"/>
                </a:lnTo>
                <a:lnTo>
                  <a:pt x="477600" y="101602"/>
                </a:lnTo>
                <a:lnTo>
                  <a:pt x="521010" y="129981"/>
                </a:lnTo>
                <a:lnTo>
                  <a:pt x="541410" y="169986"/>
                </a:lnTo>
                <a:lnTo>
                  <a:pt x="544460" y="218028"/>
                </a:lnTo>
                <a:lnTo>
                  <a:pt x="575389" y="218028"/>
                </a:lnTo>
                <a:lnTo>
                  <a:pt x="626825" y="239276"/>
                </a:lnTo>
                <a:lnTo>
                  <a:pt x="648169" y="290632"/>
                </a:lnTo>
                <a:lnTo>
                  <a:pt x="648169" y="290848"/>
                </a:lnTo>
                <a:lnTo>
                  <a:pt x="644001" y="307836"/>
                </a:lnTo>
                <a:lnTo>
                  <a:pt x="641286" y="318765"/>
                </a:lnTo>
                <a:lnTo>
                  <a:pt x="625216" y="341257"/>
                </a:lnTo>
                <a:lnTo>
                  <a:pt x="601999" y="356414"/>
                </a:lnTo>
                <a:lnTo>
                  <a:pt x="573875" y="362046"/>
                </a:lnTo>
                <a:lnTo>
                  <a:pt x="639686" y="362046"/>
                </a:lnTo>
                <a:lnTo>
                  <a:pt x="643168" y="359760"/>
                </a:lnTo>
                <a:lnTo>
                  <a:pt x="664881" y="329326"/>
                </a:lnTo>
                <a:lnTo>
                  <a:pt x="674124" y="291822"/>
                </a:lnTo>
                <a:lnTo>
                  <a:pt x="674080" y="290632"/>
                </a:lnTo>
                <a:lnTo>
                  <a:pt x="666378" y="252406"/>
                </a:lnTo>
                <a:lnTo>
                  <a:pt x="613901" y="199826"/>
                </a:lnTo>
                <a:lnTo>
                  <a:pt x="575497" y="192059"/>
                </a:lnTo>
                <a:lnTo>
                  <a:pt x="570522" y="192059"/>
                </a:lnTo>
                <a:lnTo>
                  <a:pt x="566675" y="163496"/>
                </a:lnTo>
                <a:lnTo>
                  <a:pt x="556613" y="136890"/>
                </a:lnTo>
                <a:lnTo>
                  <a:pt x="540852" y="113225"/>
                </a:lnTo>
                <a:lnTo>
                  <a:pt x="523814" y="97166"/>
                </a:lnTo>
                <a:close/>
              </a:path>
              <a:path w="674369" h="388619">
                <a:moveTo>
                  <a:pt x="163601" y="169986"/>
                </a:moveTo>
                <a:lnTo>
                  <a:pt x="125729" y="169986"/>
                </a:lnTo>
                <a:lnTo>
                  <a:pt x="131029" y="170419"/>
                </a:lnTo>
                <a:lnTo>
                  <a:pt x="136328" y="171068"/>
                </a:lnTo>
                <a:lnTo>
                  <a:pt x="163580" y="176153"/>
                </a:lnTo>
                <a:lnTo>
                  <a:pt x="163601" y="169986"/>
                </a:lnTo>
                <a:close/>
              </a:path>
              <a:path w="674369" h="388619">
                <a:moveTo>
                  <a:pt x="282970" y="0"/>
                </a:moveTo>
                <a:lnTo>
                  <a:pt x="204541" y="22474"/>
                </a:lnTo>
                <a:lnTo>
                  <a:pt x="169325" y="54033"/>
                </a:lnTo>
                <a:lnTo>
                  <a:pt x="146214" y="95311"/>
                </a:lnTo>
                <a:lnTo>
                  <a:pt x="137733" y="143152"/>
                </a:lnTo>
                <a:lnTo>
                  <a:pt x="137733" y="145316"/>
                </a:lnTo>
                <a:lnTo>
                  <a:pt x="163670" y="145316"/>
                </a:lnTo>
                <a:lnTo>
                  <a:pt x="170149" y="105445"/>
                </a:lnTo>
                <a:lnTo>
                  <a:pt x="188939" y="71048"/>
                </a:lnTo>
                <a:lnTo>
                  <a:pt x="217949" y="44706"/>
                </a:lnTo>
                <a:lnTo>
                  <a:pt x="255069" y="29106"/>
                </a:lnTo>
                <a:lnTo>
                  <a:pt x="282862" y="25968"/>
                </a:lnTo>
                <a:lnTo>
                  <a:pt x="364007" y="25968"/>
                </a:lnTo>
                <a:lnTo>
                  <a:pt x="357426" y="20653"/>
                </a:lnTo>
                <a:lnTo>
                  <a:pt x="321972" y="5310"/>
                </a:lnTo>
                <a:lnTo>
                  <a:pt x="282970" y="0"/>
                </a:lnTo>
                <a:close/>
              </a:path>
              <a:path w="674369" h="388619">
                <a:moveTo>
                  <a:pt x="364007" y="25968"/>
                </a:moveTo>
                <a:lnTo>
                  <a:pt x="282862" y="25968"/>
                </a:lnTo>
                <a:lnTo>
                  <a:pt x="315377" y="30408"/>
                </a:lnTo>
                <a:lnTo>
                  <a:pt x="344841" y="43389"/>
                </a:lnTo>
                <a:lnTo>
                  <a:pt x="369621" y="63917"/>
                </a:lnTo>
                <a:lnTo>
                  <a:pt x="388085" y="90998"/>
                </a:lnTo>
                <a:lnTo>
                  <a:pt x="397385" y="109501"/>
                </a:lnTo>
                <a:lnTo>
                  <a:pt x="417500" y="101818"/>
                </a:lnTo>
                <a:lnTo>
                  <a:pt x="425117" y="99707"/>
                </a:lnTo>
                <a:lnTo>
                  <a:pt x="432359" y="98329"/>
                </a:lnTo>
                <a:lnTo>
                  <a:pt x="431979" y="98329"/>
                </a:lnTo>
                <a:lnTo>
                  <a:pt x="440676" y="97390"/>
                </a:lnTo>
                <a:lnTo>
                  <a:pt x="448537" y="97166"/>
                </a:lnTo>
                <a:lnTo>
                  <a:pt x="523814" y="97166"/>
                </a:lnTo>
                <a:lnTo>
                  <a:pt x="519911" y="93487"/>
                </a:lnTo>
                <a:lnTo>
                  <a:pt x="519046" y="92837"/>
                </a:lnTo>
                <a:lnTo>
                  <a:pt x="502129" y="83371"/>
                </a:lnTo>
                <a:lnTo>
                  <a:pt x="485342" y="76932"/>
                </a:lnTo>
                <a:lnTo>
                  <a:pt x="410146" y="76932"/>
                </a:lnTo>
                <a:lnTo>
                  <a:pt x="387446" y="44902"/>
                </a:lnTo>
                <a:lnTo>
                  <a:pt x="364007" y="25968"/>
                </a:lnTo>
                <a:close/>
              </a:path>
              <a:path w="674369" h="388619">
                <a:moveTo>
                  <a:pt x="448537" y="71305"/>
                </a:moveTo>
                <a:lnTo>
                  <a:pt x="438812" y="71606"/>
                </a:lnTo>
                <a:lnTo>
                  <a:pt x="428470" y="72730"/>
                </a:lnTo>
                <a:lnTo>
                  <a:pt x="428748" y="72730"/>
                </a:lnTo>
                <a:lnTo>
                  <a:pt x="419566" y="74440"/>
                </a:lnTo>
                <a:lnTo>
                  <a:pt x="410146" y="76932"/>
                </a:lnTo>
                <a:lnTo>
                  <a:pt x="485342" y="76932"/>
                </a:lnTo>
                <a:lnTo>
                  <a:pt x="484954" y="76783"/>
                </a:lnTo>
                <a:lnTo>
                  <a:pt x="467009" y="72730"/>
                </a:lnTo>
                <a:lnTo>
                  <a:pt x="448537" y="71305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74369" y="3186785"/>
            <a:ext cx="597535" cy="532765"/>
          </a:xfrm>
          <a:custGeom>
            <a:avLst/>
            <a:gdLst/>
            <a:ahLst/>
            <a:cxnLst/>
            <a:rect l="l" t="t" r="r" b="b"/>
            <a:pathLst>
              <a:path w="597535" h="532764">
                <a:moveTo>
                  <a:pt x="545045" y="51930"/>
                </a:moveTo>
                <a:lnTo>
                  <a:pt x="519087" y="51930"/>
                </a:lnTo>
                <a:lnTo>
                  <a:pt x="519087" y="77901"/>
                </a:lnTo>
                <a:lnTo>
                  <a:pt x="519087" y="350570"/>
                </a:lnTo>
                <a:lnTo>
                  <a:pt x="77863" y="350570"/>
                </a:lnTo>
                <a:lnTo>
                  <a:pt x="77863" y="77901"/>
                </a:lnTo>
                <a:lnTo>
                  <a:pt x="519087" y="77901"/>
                </a:lnTo>
                <a:lnTo>
                  <a:pt x="519087" y="51930"/>
                </a:lnTo>
                <a:lnTo>
                  <a:pt x="51904" y="51930"/>
                </a:lnTo>
                <a:lnTo>
                  <a:pt x="51904" y="376542"/>
                </a:lnTo>
                <a:lnTo>
                  <a:pt x="545045" y="376542"/>
                </a:lnTo>
                <a:lnTo>
                  <a:pt x="545045" y="350570"/>
                </a:lnTo>
                <a:lnTo>
                  <a:pt x="545045" y="77901"/>
                </a:lnTo>
                <a:lnTo>
                  <a:pt x="545045" y="51930"/>
                </a:lnTo>
                <a:close/>
              </a:path>
              <a:path w="597535" h="532764">
                <a:moveTo>
                  <a:pt x="596950" y="51930"/>
                </a:moveTo>
                <a:lnTo>
                  <a:pt x="592874" y="31724"/>
                </a:lnTo>
                <a:lnTo>
                  <a:pt x="588987" y="25971"/>
                </a:lnTo>
                <a:lnTo>
                  <a:pt x="581736" y="15214"/>
                </a:lnTo>
                <a:lnTo>
                  <a:pt x="570992" y="7962"/>
                </a:lnTo>
                <a:lnTo>
                  <a:pt x="570992" y="51930"/>
                </a:lnTo>
                <a:lnTo>
                  <a:pt x="570992" y="376542"/>
                </a:lnTo>
                <a:lnTo>
                  <a:pt x="568960" y="386676"/>
                </a:lnTo>
                <a:lnTo>
                  <a:pt x="563410" y="394931"/>
                </a:lnTo>
                <a:lnTo>
                  <a:pt x="555167" y="400481"/>
                </a:lnTo>
                <a:lnTo>
                  <a:pt x="545045" y="402513"/>
                </a:lnTo>
                <a:lnTo>
                  <a:pt x="324434" y="402513"/>
                </a:lnTo>
                <a:lnTo>
                  <a:pt x="324434" y="428485"/>
                </a:lnTo>
                <a:lnTo>
                  <a:pt x="324434" y="506387"/>
                </a:lnTo>
                <a:lnTo>
                  <a:pt x="272516" y="506387"/>
                </a:lnTo>
                <a:lnTo>
                  <a:pt x="272516" y="428485"/>
                </a:lnTo>
                <a:lnTo>
                  <a:pt x="324434" y="428485"/>
                </a:lnTo>
                <a:lnTo>
                  <a:pt x="324434" y="402513"/>
                </a:lnTo>
                <a:lnTo>
                  <a:pt x="51904" y="402513"/>
                </a:lnTo>
                <a:lnTo>
                  <a:pt x="41783" y="400481"/>
                </a:lnTo>
                <a:lnTo>
                  <a:pt x="33540" y="394919"/>
                </a:lnTo>
                <a:lnTo>
                  <a:pt x="27990" y="386676"/>
                </a:lnTo>
                <a:lnTo>
                  <a:pt x="25958" y="376542"/>
                </a:lnTo>
                <a:lnTo>
                  <a:pt x="25958" y="51930"/>
                </a:lnTo>
                <a:lnTo>
                  <a:pt x="27990" y="41808"/>
                </a:lnTo>
                <a:lnTo>
                  <a:pt x="33540" y="33553"/>
                </a:lnTo>
                <a:lnTo>
                  <a:pt x="41783" y="28003"/>
                </a:lnTo>
                <a:lnTo>
                  <a:pt x="51904" y="25971"/>
                </a:lnTo>
                <a:lnTo>
                  <a:pt x="545045" y="25971"/>
                </a:lnTo>
                <a:lnTo>
                  <a:pt x="555167" y="28003"/>
                </a:lnTo>
                <a:lnTo>
                  <a:pt x="563410" y="33553"/>
                </a:lnTo>
                <a:lnTo>
                  <a:pt x="568960" y="41808"/>
                </a:lnTo>
                <a:lnTo>
                  <a:pt x="570992" y="51930"/>
                </a:lnTo>
                <a:lnTo>
                  <a:pt x="570992" y="7962"/>
                </a:lnTo>
                <a:lnTo>
                  <a:pt x="565238" y="4076"/>
                </a:lnTo>
                <a:lnTo>
                  <a:pt x="545045" y="0"/>
                </a:lnTo>
                <a:lnTo>
                  <a:pt x="51904" y="0"/>
                </a:lnTo>
                <a:lnTo>
                  <a:pt x="31711" y="4076"/>
                </a:lnTo>
                <a:lnTo>
                  <a:pt x="15201" y="15214"/>
                </a:lnTo>
                <a:lnTo>
                  <a:pt x="4076" y="31724"/>
                </a:lnTo>
                <a:lnTo>
                  <a:pt x="0" y="51930"/>
                </a:lnTo>
                <a:lnTo>
                  <a:pt x="0" y="376542"/>
                </a:lnTo>
                <a:lnTo>
                  <a:pt x="4076" y="396760"/>
                </a:lnTo>
                <a:lnTo>
                  <a:pt x="15201" y="413270"/>
                </a:lnTo>
                <a:lnTo>
                  <a:pt x="31711" y="424395"/>
                </a:lnTo>
                <a:lnTo>
                  <a:pt x="51904" y="428485"/>
                </a:lnTo>
                <a:lnTo>
                  <a:pt x="246570" y="428485"/>
                </a:lnTo>
                <a:lnTo>
                  <a:pt x="246570" y="506387"/>
                </a:lnTo>
                <a:lnTo>
                  <a:pt x="168706" y="506387"/>
                </a:lnTo>
                <a:lnTo>
                  <a:pt x="168706" y="532358"/>
                </a:lnTo>
                <a:lnTo>
                  <a:pt x="428244" y="532358"/>
                </a:lnTo>
                <a:lnTo>
                  <a:pt x="428244" y="506387"/>
                </a:lnTo>
                <a:lnTo>
                  <a:pt x="350380" y="506387"/>
                </a:lnTo>
                <a:lnTo>
                  <a:pt x="350380" y="428485"/>
                </a:lnTo>
                <a:lnTo>
                  <a:pt x="545045" y="428485"/>
                </a:lnTo>
                <a:lnTo>
                  <a:pt x="565238" y="424395"/>
                </a:lnTo>
                <a:lnTo>
                  <a:pt x="581736" y="413270"/>
                </a:lnTo>
                <a:lnTo>
                  <a:pt x="588987" y="402513"/>
                </a:lnTo>
                <a:lnTo>
                  <a:pt x="592874" y="396760"/>
                </a:lnTo>
                <a:lnTo>
                  <a:pt x="596950" y="376542"/>
                </a:lnTo>
                <a:lnTo>
                  <a:pt x="596950" y="51930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79272" y="2839988"/>
            <a:ext cx="212090" cy="300355"/>
          </a:xfrm>
          <a:custGeom>
            <a:avLst/>
            <a:gdLst/>
            <a:ahLst/>
            <a:cxnLst/>
            <a:rect l="l" t="t" r="r" b="b"/>
            <a:pathLst>
              <a:path w="212090" h="300355">
                <a:moveTo>
                  <a:pt x="124905" y="0"/>
                </a:moveTo>
                <a:lnTo>
                  <a:pt x="106521" y="18394"/>
                </a:lnTo>
                <a:lnTo>
                  <a:pt x="150102" y="62000"/>
                </a:lnTo>
                <a:lnTo>
                  <a:pt x="105832" y="73198"/>
                </a:lnTo>
                <a:lnTo>
                  <a:pt x="67417" y="94673"/>
                </a:lnTo>
                <a:lnTo>
                  <a:pt x="36187" y="124852"/>
                </a:lnTo>
                <a:lnTo>
                  <a:pt x="13581" y="161947"/>
                </a:lnTo>
                <a:lnTo>
                  <a:pt x="1039" y="204169"/>
                </a:lnTo>
                <a:lnTo>
                  <a:pt x="0" y="249731"/>
                </a:lnTo>
                <a:lnTo>
                  <a:pt x="1900" y="262707"/>
                </a:lnTo>
                <a:lnTo>
                  <a:pt x="4825" y="275470"/>
                </a:lnTo>
                <a:lnTo>
                  <a:pt x="8744" y="287969"/>
                </a:lnTo>
                <a:lnTo>
                  <a:pt x="13626" y="300154"/>
                </a:lnTo>
                <a:lnTo>
                  <a:pt x="37309" y="289550"/>
                </a:lnTo>
                <a:lnTo>
                  <a:pt x="32265" y="276662"/>
                </a:lnTo>
                <a:lnTo>
                  <a:pt x="28509" y="263378"/>
                </a:lnTo>
                <a:lnTo>
                  <a:pt x="26070" y="249790"/>
                </a:lnTo>
                <a:lnTo>
                  <a:pt x="24981" y="235990"/>
                </a:lnTo>
                <a:lnTo>
                  <a:pt x="32067" y="189291"/>
                </a:lnTo>
                <a:lnTo>
                  <a:pt x="52629" y="148602"/>
                </a:lnTo>
                <a:lnTo>
                  <a:pt x="84258" y="116373"/>
                </a:lnTo>
                <a:lnTo>
                  <a:pt x="124545" y="95056"/>
                </a:lnTo>
                <a:lnTo>
                  <a:pt x="174867" y="87103"/>
                </a:lnTo>
                <a:lnTo>
                  <a:pt x="106521" y="155811"/>
                </a:lnTo>
                <a:lnTo>
                  <a:pt x="124905" y="174206"/>
                </a:lnTo>
                <a:lnTo>
                  <a:pt x="211960" y="87103"/>
                </a:lnTo>
                <a:lnTo>
                  <a:pt x="124905" y="0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30803" y="3142523"/>
            <a:ext cx="212090" cy="300355"/>
          </a:xfrm>
          <a:custGeom>
            <a:avLst/>
            <a:gdLst/>
            <a:ahLst/>
            <a:cxnLst/>
            <a:rect l="l" t="t" r="r" b="b"/>
            <a:pathLst>
              <a:path w="212089" h="300354">
                <a:moveTo>
                  <a:pt x="198334" y="0"/>
                </a:moveTo>
                <a:lnTo>
                  <a:pt x="174651" y="10603"/>
                </a:lnTo>
                <a:lnTo>
                  <a:pt x="179695" y="23491"/>
                </a:lnTo>
                <a:lnTo>
                  <a:pt x="183451" y="36775"/>
                </a:lnTo>
                <a:lnTo>
                  <a:pt x="185889" y="50363"/>
                </a:lnTo>
                <a:lnTo>
                  <a:pt x="186979" y="64164"/>
                </a:lnTo>
                <a:lnTo>
                  <a:pt x="179893" y="110862"/>
                </a:lnTo>
                <a:lnTo>
                  <a:pt x="159331" y="151552"/>
                </a:lnTo>
                <a:lnTo>
                  <a:pt x="127702" y="183780"/>
                </a:lnTo>
                <a:lnTo>
                  <a:pt x="87415" y="205097"/>
                </a:lnTo>
                <a:lnTo>
                  <a:pt x="37093" y="213051"/>
                </a:lnTo>
                <a:lnTo>
                  <a:pt x="105439" y="144342"/>
                </a:lnTo>
                <a:lnTo>
                  <a:pt x="87055" y="125947"/>
                </a:lnTo>
                <a:lnTo>
                  <a:pt x="0" y="213051"/>
                </a:lnTo>
                <a:lnTo>
                  <a:pt x="87055" y="300154"/>
                </a:lnTo>
                <a:lnTo>
                  <a:pt x="105439" y="281759"/>
                </a:lnTo>
                <a:lnTo>
                  <a:pt x="61857" y="238154"/>
                </a:lnTo>
                <a:lnTo>
                  <a:pt x="106128" y="226955"/>
                </a:lnTo>
                <a:lnTo>
                  <a:pt x="144543" y="205480"/>
                </a:lnTo>
                <a:lnTo>
                  <a:pt x="175773" y="175301"/>
                </a:lnTo>
                <a:lnTo>
                  <a:pt x="198378" y="138206"/>
                </a:lnTo>
                <a:lnTo>
                  <a:pt x="210920" y="95984"/>
                </a:lnTo>
                <a:lnTo>
                  <a:pt x="211960" y="50422"/>
                </a:lnTo>
                <a:lnTo>
                  <a:pt x="210059" y="37446"/>
                </a:lnTo>
                <a:lnTo>
                  <a:pt x="207134" y="24683"/>
                </a:lnTo>
                <a:lnTo>
                  <a:pt x="203216" y="12184"/>
                </a:lnTo>
                <a:lnTo>
                  <a:pt x="198334" y="0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94289" y="2823286"/>
            <a:ext cx="882650" cy="805180"/>
          </a:xfrm>
          <a:custGeom>
            <a:avLst/>
            <a:gdLst/>
            <a:ahLst/>
            <a:cxnLst/>
            <a:rect l="l" t="t" r="r" b="b"/>
            <a:pathLst>
              <a:path w="882650" h="805179">
                <a:moveTo>
                  <a:pt x="639368" y="277279"/>
                </a:moveTo>
                <a:lnTo>
                  <a:pt x="636943" y="263144"/>
                </a:lnTo>
                <a:lnTo>
                  <a:pt x="636828" y="262496"/>
                </a:lnTo>
                <a:lnTo>
                  <a:pt x="636714" y="261835"/>
                </a:lnTo>
                <a:lnTo>
                  <a:pt x="628053" y="248094"/>
                </a:lnTo>
                <a:lnTo>
                  <a:pt x="628370" y="248094"/>
                </a:lnTo>
                <a:lnTo>
                  <a:pt x="627291" y="247561"/>
                </a:lnTo>
                <a:lnTo>
                  <a:pt x="627621" y="247561"/>
                </a:lnTo>
                <a:lnTo>
                  <a:pt x="621474" y="242443"/>
                </a:lnTo>
                <a:lnTo>
                  <a:pt x="614514" y="238671"/>
                </a:lnTo>
                <a:lnTo>
                  <a:pt x="613562" y="238379"/>
                </a:lnTo>
                <a:lnTo>
                  <a:pt x="613562" y="282295"/>
                </a:lnTo>
                <a:lnTo>
                  <a:pt x="609879" y="287705"/>
                </a:lnTo>
                <a:lnTo>
                  <a:pt x="604253" y="289763"/>
                </a:lnTo>
                <a:lnTo>
                  <a:pt x="597446" y="292138"/>
                </a:lnTo>
                <a:lnTo>
                  <a:pt x="593877" y="299491"/>
                </a:lnTo>
                <a:lnTo>
                  <a:pt x="596252" y="306311"/>
                </a:lnTo>
                <a:lnTo>
                  <a:pt x="596900" y="308267"/>
                </a:lnTo>
                <a:lnTo>
                  <a:pt x="598093" y="310095"/>
                </a:lnTo>
                <a:lnTo>
                  <a:pt x="599605" y="311619"/>
                </a:lnTo>
                <a:lnTo>
                  <a:pt x="602526" y="314325"/>
                </a:lnTo>
                <a:lnTo>
                  <a:pt x="604253" y="318211"/>
                </a:lnTo>
                <a:lnTo>
                  <a:pt x="604151" y="329031"/>
                </a:lnTo>
                <a:lnTo>
                  <a:pt x="599389" y="334772"/>
                </a:lnTo>
                <a:lnTo>
                  <a:pt x="592797" y="336181"/>
                </a:lnTo>
                <a:lnTo>
                  <a:pt x="585876" y="337794"/>
                </a:lnTo>
                <a:lnTo>
                  <a:pt x="581444" y="344728"/>
                </a:lnTo>
                <a:lnTo>
                  <a:pt x="583501" y="354139"/>
                </a:lnTo>
                <a:lnTo>
                  <a:pt x="584796" y="356412"/>
                </a:lnTo>
                <a:lnTo>
                  <a:pt x="589013" y="360629"/>
                </a:lnTo>
                <a:lnTo>
                  <a:pt x="590410" y="363982"/>
                </a:lnTo>
                <a:lnTo>
                  <a:pt x="578192" y="382816"/>
                </a:lnTo>
                <a:lnTo>
                  <a:pt x="573227" y="382600"/>
                </a:lnTo>
                <a:lnTo>
                  <a:pt x="566089" y="382600"/>
                </a:lnTo>
                <a:lnTo>
                  <a:pt x="560247" y="388327"/>
                </a:lnTo>
                <a:lnTo>
                  <a:pt x="560285" y="399148"/>
                </a:lnTo>
                <a:lnTo>
                  <a:pt x="561644" y="402399"/>
                </a:lnTo>
                <a:lnTo>
                  <a:pt x="566839" y="407593"/>
                </a:lnTo>
                <a:lnTo>
                  <a:pt x="568032" y="411492"/>
                </a:lnTo>
                <a:lnTo>
                  <a:pt x="567690" y="414515"/>
                </a:lnTo>
                <a:lnTo>
                  <a:pt x="567601" y="415277"/>
                </a:lnTo>
                <a:lnTo>
                  <a:pt x="566521" y="422960"/>
                </a:lnTo>
                <a:lnTo>
                  <a:pt x="559917" y="428586"/>
                </a:lnTo>
                <a:lnTo>
                  <a:pt x="472833" y="428586"/>
                </a:lnTo>
                <a:lnTo>
                  <a:pt x="426427" y="417664"/>
                </a:lnTo>
                <a:lnTo>
                  <a:pt x="405307" y="401624"/>
                </a:lnTo>
                <a:lnTo>
                  <a:pt x="395668" y="396430"/>
                </a:lnTo>
                <a:lnTo>
                  <a:pt x="385229" y="393090"/>
                </a:lnTo>
                <a:lnTo>
                  <a:pt x="374243" y="391680"/>
                </a:lnTo>
                <a:lnTo>
                  <a:pt x="359752" y="391680"/>
                </a:lnTo>
                <a:lnTo>
                  <a:pt x="359752" y="270713"/>
                </a:lnTo>
                <a:lnTo>
                  <a:pt x="362877" y="270713"/>
                </a:lnTo>
                <a:lnTo>
                  <a:pt x="370598" y="270192"/>
                </a:lnTo>
                <a:lnTo>
                  <a:pt x="377964" y="268655"/>
                </a:lnTo>
                <a:lnTo>
                  <a:pt x="385279" y="266065"/>
                </a:lnTo>
                <a:lnTo>
                  <a:pt x="392087" y="262496"/>
                </a:lnTo>
                <a:lnTo>
                  <a:pt x="412457" y="248094"/>
                </a:lnTo>
                <a:lnTo>
                  <a:pt x="416445" y="245287"/>
                </a:lnTo>
                <a:lnTo>
                  <a:pt x="416979" y="244741"/>
                </a:lnTo>
                <a:lnTo>
                  <a:pt x="441769" y="220332"/>
                </a:lnTo>
                <a:lnTo>
                  <a:pt x="461670" y="187731"/>
                </a:lnTo>
                <a:lnTo>
                  <a:pt x="469734" y="147574"/>
                </a:lnTo>
                <a:lnTo>
                  <a:pt x="469734" y="143471"/>
                </a:lnTo>
                <a:lnTo>
                  <a:pt x="471462" y="139573"/>
                </a:lnTo>
                <a:lnTo>
                  <a:pt x="477621" y="134048"/>
                </a:lnTo>
                <a:lnTo>
                  <a:pt x="481622" y="132753"/>
                </a:lnTo>
                <a:lnTo>
                  <a:pt x="485736" y="133184"/>
                </a:lnTo>
                <a:lnTo>
                  <a:pt x="493522" y="134493"/>
                </a:lnTo>
                <a:lnTo>
                  <a:pt x="499148" y="141516"/>
                </a:lnTo>
                <a:lnTo>
                  <a:pt x="499059" y="143471"/>
                </a:lnTo>
                <a:lnTo>
                  <a:pt x="498995" y="144983"/>
                </a:lnTo>
                <a:lnTo>
                  <a:pt x="498894" y="147574"/>
                </a:lnTo>
                <a:lnTo>
                  <a:pt x="498817" y="149529"/>
                </a:lnTo>
                <a:lnTo>
                  <a:pt x="498754" y="167995"/>
                </a:lnTo>
                <a:lnTo>
                  <a:pt x="496963" y="186474"/>
                </a:lnTo>
                <a:lnTo>
                  <a:pt x="493445" y="204711"/>
                </a:lnTo>
                <a:lnTo>
                  <a:pt x="488226" y="222567"/>
                </a:lnTo>
                <a:lnTo>
                  <a:pt x="486600" y="226352"/>
                </a:lnTo>
                <a:lnTo>
                  <a:pt x="485521" y="230352"/>
                </a:lnTo>
                <a:lnTo>
                  <a:pt x="485254" y="232841"/>
                </a:lnTo>
                <a:lnTo>
                  <a:pt x="485203" y="236347"/>
                </a:lnTo>
                <a:lnTo>
                  <a:pt x="487527" y="245884"/>
                </a:lnTo>
                <a:lnTo>
                  <a:pt x="493331" y="254012"/>
                </a:lnTo>
                <a:lnTo>
                  <a:pt x="501688" y="259473"/>
                </a:lnTo>
                <a:lnTo>
                  <a:pt x="511797" y="261518"/>
                </a:lnTo>
                <a:lnTo>
                  <a:pt x="602856" y="261518"/>
                </a:lnTo>
                <a:lnTo>
                  <a:pt x="606526" y="263144"/>
                </a:lnTo>
                <a:lnTo>
                  <a:pt x="609231" y="265849"/>
                </a:lnTo>
                <a:lnTo>
                  <a:pt x="611936" y="268655"/>
                </a:lnTo>
                <a:lnTo>
                  <a:pt x="613448" y="272440"/>
                </a:lnTo>
                <a:lnTo>
                  <a:pt x="613562" y="282295"/>
                </a:lnTo>
                <a:lnTo>
                  <a:pt x="613562" y="238379"/>
                </a:lnTo>
                <a:lnTo>
                  <a:pt x="606983" y="236347"/>
                </a:lnTo>
                <a:lnTo>
                  <a:pt x="599071" y="235546"/>
                </a:lnTo>
                <a:lnTo>
                  <a:pt x="511416" y="235546"/>
                </a:lnTo>
                <a:lnTo>
                  <a:pt x="511251" y="235229"/>
                </a:lnTo>
                <a:lnTo>
                  <a:pt x="511517" y="234353"/>
                </a:lnTo>
                <a:lnTo>
                  <a:pt x="512013" y="232841"/>
                </a:lnTo>
                <a:lnTo>
                  <a:pt x="512660" y="231330"/>
                </a:lnTo>
                <a:lnTo>
                  <a:pt x="518541" y="211366"/>
                </a:lnTo>
                <a:lnTo>
                  <a:pt x="522528" y="190995"/>
                </a:lnTo>
                <a:lnTo>
                  <a:pt x="524611" y="170345"/>
                </a:lnTo>
                <a:lnTo>
                  <a:pt x="524776" y="149529"/>
                </a:lnTo>
                <a:lnTo>
                  <a:pt x="522249" y="134493"/>
                </a:lnTo>
                <a:lnTo>
                  <a:pt x="522224" y="134302"/>
                </a:lnTo>
                <a:lnTo>
                  <a:pt x="521309" y="132753"/>
                </a:lnTo>
                <a:lnTo>
                  <a:pt x="514604" y="121412"/>
                </a:lnTo>
                <a:lnTo>
                  <a:pt x="502932" y="112026"/>
                </a:lnTo>
                <a:lnTo>
                  <a:pt x="488226" y="107327"/>
                </a:lnTo>
                <a:lnTo>
                  <a:pt x="472262" y="108966"/>
                </a:lnTo>
                <a:lnTo>
                  <a:pt x="444055" y="143471"/>
                </a:lnTo>
                <a:lnTo>
                  <a:pt x="443776" y="147574"/>
                </a:lnTo>
                <a:lnTo>
                  <a:pt x="436333" y="180467"/>
                </a:lnTo>
                <a:lnTo>
                  <a:pt x="397014" y="227444"/>
                </a:lnTo>
                <a:lnTo>
                  <a:pt x="368401" y="244741"/>
                </a:lnTo>
                <a:lnTo>
                  <a:pt x="358444" y="244741"/>
                </a:lnTo>
                <a:lnTo>
                  <a:pt x="354139" y="235546"/>
                </a:lnTo>
                <a:lnTo>
                  <a:pt x="347281" y="228346"/>
                </a:lnTo>
                <a:lnTo>
                  <a:pt x="338531" y="223647"/>
                </a:lnTo>
                <a:lnTo>
                  <a:pt x="333679" y="222821"/>
                </a:lnTo>
                <a:lnTo>
                  <a:pt x="333679" y="252107"/>
                </a:lnTo>
                <a:lnTo>
                  <a:pt x="333578" y="412140"/>
                </a:lnTo>
                <a:lnTo>
                  <a:pt x="331203" y="414515"/>
                </a:lnTo>
                <a:lnTo>
                  <a:pt x="272478" y="414515"/>
                </a:lnTo>
                <a:lnTo>
                  <a:pt x="272478" y="248094"/>
                </a:lnTo>
                <a:lnTo>
                  <a:pt x="331012" y="248094"/>
                </a:lnTo>
                <a:lnTo>
                  <a:pt x="333032" y="249720"/>
                </a:lnTo>
                <a:lnTo>
                  <a:pt x="333679" y="252107"/>
                </a:lnTo>
                <a:lnTo>
                  <a:pt x="333679" y="222821"/>
                </a:lnTo>
                <a:lnTo>
                  <a:pt x="328498" y="221919"/>
                </a:lnTo>
                <a:lnTo>
                  <a:pt x="246519" y="221919"/>
                </a:lnTo>
                <a:lnTo>
                  <a:pt x="246519" y="440486"/>
                </a:lnTo>
                <a:lnTo>
                  <a:pt x="328256" y="440486"/>
                </a:lnTo>
                <a:lnTo>
                  <a:pt x="338378" y="438823"/>
                </a:lnTo>
                <a:lnTo>
                  <a:pt x="347167" y="434136"/>
                </a:lnTo>
                <a:lnTo>
                  <a:pt x="354025" y="426923"/>
                </a:lnTo>
                <a:lnTo>
                  <a:pt x="358330" y="417664"/>
                </a:lnTo>
                <a:lnTo>
                  <a:pt x="374345" y="417664"/>
                </a:lnTo>
                <a:lnTo>
                  <a:pt x="380911" y="418757"/>
                </a:lnTo>
                <a:lnTo>
                  <a:pt x="387184" y="421068"/>
                </a:lnTo>
                <a:lnTo>
                  <a:pt x="392938" y="424497"/>
                </a:lnTo>
                <a:lnTo>
                  <a:pt x="398030" y="429018"/>
                </a:lnTo>
                <a:lnTo>
                  <a:pt x="414070" y="440486"/>
                </a:lnTo>
                <a:lnTo>
                  <a:pt x="431825" y="448652"/>
                </a:lnTo>
                <a:lnTo>
                  <a:pt x="450799" y="453326"/>
                </a:lnTo>
                <a:lnTo>
                  <a:pt x="470484" y="454329"/>
                </a:lnTo>
                <a:lnTo>
                  <a:pt x="552246" y="454329"/>
                </a:lnTo>
                <a:lnTo>
                  <a:pt x="567334" y="451624"/>
                </a:lnTo>
                <a:lnTo>
                  <a:pt x="580021" y="443865"/>
                </a:lnTo>
                <a:lnTo>
                  <a:pt x="589114" y="432092"/>
                </a:lnTo>
                <a:lnTo>
                  <a:pt x="590016" y="429018"/>
                </a:lnTo>
                <a:lnTo>
                  <a:pt x="590143" y="428586"/>
                </a:lnTo>
                <a:lnTo>
                  <a:pt x="593344" y="417664"/>
                </a:lnTo>
                <a:lnTo>
                  <a:pt x="593445" y="417334"/>
                </a:lnTo>
                <a:lnTo>
                  <a:pt x="593598" y="415277"/>
                </a:lnTo>
                <a:lnTo>
                  <a:pt x="593661" y="411492"/>
                </a:lnTo>
                <a:lnTo>
                  <a:pt x="593483" y="409219"/>
                </a:lnTo>
                <a:lnTo>
                  <a:pt x="593445" y="408673"/>
                </a:lnTo>
                <a:lnTo>
                  <a:pt x="592467" y="404456"/>
                </a:lnTo>
                <a:lnTo>
                  <a:pt x="596988" y="402399"/>
                </a:lnTo>
                <a:lnTo>
                  <a:pt x="598144" y="401624"/>
                </a:lnTo>
                <a:lnTo>
                  <a:pt x="615772" y="374700"/>
                </a:lnTo>
                <a:lnTo>
                  <a:pt x="615861" y="374383"/>
                </a:lnTo>
                <a:lnTo>
                  <a:pt x="616369" y="366369"/>
                </a:lnTo>
                <a:lnTo>
                  <a:pt x="616267" y="362254"/>
                </a:lnTo>
                <a:lnTo>
                  <a:pt x="615403" y="358140"/>
                </a:lnTo>
                <a:lnTo>
                  <a:pt x="614095" y="354355"/>
                </a:lnTo>
                <a:lnTo>
                  <a:pt x="620839" y="347916"/>
                </a:lnTo>
                <a:lnTo>
                  <a:pt x="625881" y="340207"/>
                </a:lnTo>
                <a:lnTo>
                  <a:pt x="629069" y="331558"/>
                </a:lnTo>
                <a:lnTo>
                  <a:pt x="630212" y="322326"/>
                </a:lnTo>
                <a:lnTo>
                  <a:pt x="630212" y="316598"/>
                </a:lnTo>
                <a:lnTo>
                  <a:pt x="629145" y="311619"/>
                </a:lnTo>
                <a:lnTo>
                  <a:pt x="629018" y="311073"/>
                </a:lnTo>
                <a:lnTo>
                  <a:pt x="626757" y="305879"/>
                </a:lnTo>
                <a:lnTo>
                  <a:pt x="636028" y="292582"/>
                </a:lnTo>
                <a:lnTo>
                  <a:pt x="639368" y="277279"/>
                </a:lnTo>
                <a:close/>
              </a:path>
              <a:path w="882650" h="805179">
                <a:moveTo>
                  <a:pt x="882446" y="45453"/>
                </a:moveTo>
                <a:lnTo>
                  <a:pt x="879157" y="28003"/>
                </a:lnTo>
                <a:lnTo>
                  <a:pt x="877824" y="25971"/>
                </a:lnTo>
                <a:lnTo>
                  <a:pt x="869746" y="13639"/>
                </a:lnTo>
                <a:lnTo>
                  <a:pt x="856488" y="4406"/>
                </a:lnTo>
                <a:lnTo>
                  <a:pt x="856488" y="45453"/>
                </a:lnTo>
                <a:lnTo>
                  <a:pt x="856488" y="581812"/>
                </a:lnTo>
                <a:lnTo>
                  <a:pt x="855078" y="588276"/>
                </a:lnTo>
                <a:lnTo>
                  <a:pt x="854964" y="588822"/>
                </a:lnTo>
                <a:lnTo>
                  <a:pt x="851052" y="594550"/>
                </a:lnTo>
                <a:lnTo>
                  <a:pt x="845324" y="598449"/>
                </a:lnTo>
                <a:lnTo>
                  <a:pt x="838327" y="599986"/>
                </a:lnTo>
                <a:lnTo>
                  <a:pt x="680008" y="599986"/>
                </a:lnTo>
                <a:lnTo>
                  <a:pt x="680008" y="741514"/>
                </a:lnTo>
                <a:lnTo>
                  <a:pt x="540385" y="598792"/>
                </a:lnTo>
                <a:lnTo>
                  <a:pt x="44119" y="598792"/>
                </a:lnTo>
                <a:lnTo>
                  <a:pt x="37541" y="597623"/>
                </a:lnTo>
                <a:lnTo>
                  <a:pt x="37261" y="597623"/>
                </a:lnTo>
                <a:lnTo>
                  <a:pt x="31432" y="593864"/>
                </a:lnTo>
                <a:lnTo>
                  <a:pt x="27495" y="588276"/>
                </a:lnTo>
                <a:lnTo>
                  <a:pt x="26047" y="581812"/>
                </a:lnTo>
                <a:lnTo>
                  <a:pt x="25946" y="44145"/>
                </a:lnTo>
                <a:lnTo>
                  <a:pt x="27482" y="37134"/>
                </a:lnTo>
                <a:lnTo>
                  <a:pt x="31381" y="31407"/>
                </a:lnTo>
                <a:lnTo>
                  <a:pt x="37109" y="27508"/>
                </a:lnTo>
                <a:lnTo>
                  <a:pt x="44119" y="25971"/>
                </a:lnTo>
                <a:lnTo>
                  <a:pt x="838327" y="25971"/>
                </a:lnTo>
                <a:lnTo>
                  <a:pt x="845591" y="27736"/>
                </a:lnTo>
                <a:lnTo>
                  <a:pt x="851420" y="31978"/>
                </a:lnTo>
                <a:lnTo>
                  <a:pt x="855256" y="38087"/>
                </a:lnTo>
                <a:lnTo>
                  <a:pt x="856488" y="45453"/>
                </a:lnTo>
                <a:lnTo>
                  <a:pt x="856488" y="4406"/>
                </a:lnTo>
                <a:lnTo>
                  <a:pt x="855662" y="3822"/>
                </a:lnTo>
                <a:lnTo>
                  <a:pt x="838327" y="0"/>
                </a:lnTo>
                <a:lnTo>
                  <a:pt x="44119" y="0"/>
                </a:lnTo>
                <a:lnTo>
                  <a:pt x="27038" y="3581"/>
                </a:lnTo>
                <a:lnTo>
                  <a:pt x="13055" y="13068"/>
                </a:lnTo>
                <a:lnTo>
                  <a:pt x="3581" y="27051"/>
                </a:lnTo>
                <a:lnTo>
                  <a:pt x="0" y="44145"/>
                </a:lnTo>
                <a:lnTo>
                  <a:pt x="0" y="580504"/>
                </a:lnTo>
                <a:lnTo>
                  <a:pt x="3289" y="597623"/>
                </a:lnTo>
                <a:lnTo>
                  <a:pt x="12560" y="611632"/>
                </a:lnTo>
                <a:lnTo>
                  <a:pt x="26377" y="621118"/>
                </a:lnTo>
                <a:lnTo>
                  <a:pt x="43357" y="624662"/>
                </a:lnTo>
                <a:lnTo>
                  <a:pt x="529463" y="624662"/>
                </a:lnTo>
                <a:lnTo>
                  <a:pt x="705954" y="805141"/>
                </a:lnTo>
                <a:lnTo>
                  <a:pt x="705954" y="741514"/>
                </a:lnTo>
                <a:lnTo>
                  <a:pt x="705954" y="625957"/>
                </a:lnTo>
                <a:lnTo>
                  <a:pt x="838327" y="625957"/>
                </a:lnTo>
                <a:lnTo>
                  <a:pt x="855408" y="622388"/>
                </a:lnTo>
                <a:lnTo>
                  <a:pt x="869391" y="612927"/>
                </a:lnTo>
                <a:lnTo>
                  <a:pt x="878865" y="598944"/>
                </a:lnTo>
                <a:lnTo>
                  <a:pt x="882446" y="581812"/>
                </a:lnTo>
                <a:lnTo>
                  <a:pt x="882446" y="45453"/>
                </a:lnTo>
                <a:close/>
              </a:path>
            </a:pathLst>
          </a:custGeom>
          <a:solidFill>
            <a:srgbClr val="C2FD0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9935002" y="2693705"/>
            <a:ext cx="1167130" cy="1051560"/>
            <a:chOff x="9935002" y="2693705"/>
            <a:chExt cx="1167130" cy="1051560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38814" y="2849870"/>
              <a:ext cx="233030" cy="25175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35002" y="3135172"/>
              <a:ext cx="214348" cy="24637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0441080" y="2693705"/>
              <a:ext cx="102870" cy="264160"/>
            </a:xfrm>
            <a:custGeom>
              <a:avLst/>
              <a:gdLst/>
              <a:ahLst/>
              <a:cxnLst/>
              <a:rect l="l" t="t" r="r" b="b"/>
              <a:pathLst>
                <a:path w="102870" h="264160">
                  <a:moveTo>
                    <a:pt x="58990" y="0"/>
                  </a:moveTo>
                  <a:lnTo>
                    <a:pt x="38399" y="1075"/>
                  </a:lnTo>
                  <a:lnTo>
                    <a:pt x="19840" y="10128"/>
                  </a:lnTo>
                  <a:lnTo>
                    <a:pt x="6645" y="25055"/>
                  </a:lnTo>
                  <a:lnTo>
                    <a:pt x="0" y="43817"/>
                  </a:lnTo>
                  <a:lnTo>
                    <a:pt x="1089" y="64373"/>
                  </a:lnTo>
                  <a:lnTo>
                    <a:pt x="6356" y="77251"/>
                  </a:lnTo>
                  <a:lnTo>
                    <a:pt x="14675" y="88110"/>
                  </a:lnTo>
                  <a:lnTo>
                    <a:pt x="25528" y="96433"/>
                  </a:lnTo>
                  <a:lnTo>
                    <a:pt x="38399" y="101703"/>
                  </a:lnTo>
                  <a:lnTo>
                    <a:pt x="38399" y="260328"/>
                  </a:lnTo>
                  <a:lnTo>
                    <a:pt x="57926" y="262702"/>
                  </a:lnTo>
                  <a:lnTo>
                    <a:pt x="64353" y="263899"/>
                  </a:lnTo>
                  <a:lnTo>
                    <a:pt x="64353" y="101703"/>
                  </a:lnTo>
                  <a:lnTo>
                    <a:pt x="82912" y="92711"/>
                  </a:lnTo>
                  <a:lnTo>
                    <a:pt x="96107" y="77804"/>
                  </a:lnTo>
                  <a:lnTo>
                    <a:pt x="102752" y="59022"/>
                  </a:lnTo>
                  <a:lnTo>
                    <a:pt x="101663" y="38405"/>
                  </a:lnTo>
                  <a:lnTo>
                    <a:pt x="92629" y="19882"/>
                  </a:lnTo>
                  <a:lnTo>
                    <a:pt x="77736" y="6674"/>
                  </a:lnTo>
                  <a:lnTo>
                    <a:pt x="58990" y="0"/>
                  </a:lnTo>
                  <a:close/>
                </a:path>
              </a:pathLst>
            </a:custGeom>
            <a:solidFill>
              <a:srgbClr val="C2F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700091" y="2797580"/>
              <a:ext cx="246034" cy="252862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505966" y="3459449"/>
              <a:ext cx="102870" cy="285750"/>
            </a:xfrm>
            <a:custGeom>
              <a:avLst/>
              <a:gdLst/>
              <a:ahLst/>
              <a:cxnLst/>
              <a:rect l="l" t="t" r="r" b="b"/>
              <a:pathLst>
                <a:path w="102870" h="285750">
                  <a:moveTo>
                    <a:pt x="64353" y="0"/>
                  </a:moveTo>
                  <a:lnTo>
                    <a:pt x="38399" y="0"/>
                  </a:lnTo>
                  <a:lnTo>
                    <a:pt x="38399" y="183619"/>
                  </a:lnTo>
                  <a:lnTo>
                    <a:pt x="19840" y="192612"/>
                  </a:lnTo>
                  <a:lnTo>
                    <a:pt x="6645" y="207519"/>
                  </a:lnTo>
                  <a:lnTo>
                    <a:pt x="0" y="226300"/>
                  </a:lnTo>
                  <a:lnTo>
                    <a:pt x="1089" y="246918"/>
                  </a:lnTo>
                  <a:lnTo>
                    <a:pt x="10123" y="265441"/>
                  </a:lnTo>
                  <a:lnTo>
                    <a:pt x="25016" y="278649"/>
                  </a:lnTo>
                  <a:lnTo>
                    <a:pt x="43762" y="285323"/>
                  </a:lnTo>
                  <a:lnTo>
                    <a:pt x="64353" y="284248"/>
                  </a:lnTo>
                  <a:lnTo>
                    <a:pt x="82912" y="275195"/>
                  </a:lnTo>
                  <a:lnTo>
                    <a:pt x="96107" y="260268"/>
                  </a:lnTo>
                  <a:lnTo>
                    <a:pt x="102752" y="241506"/>
                  </a:lnTo>
                  <a:lnTo>
                    <a:pt x="101663" y="220949"/>
                  </a:lnTo>
                  <a:lnTo>
                    <a:pt x="96396" y="208072"/>
                  </a:lnTo>
                  <a:lnTo>
                    <a:pt x="88077" y="197212"/>
                  </a:lnTo>
                  <a:lnTo>
                    <a:pt x="77224" y="188889"/>
                  </a:lnTo>
                  <a:lnTo>
                    <a:pt x="64353" y="183620"/>
                  </a:lnTo>
                  <a:lnTo>
                    <a:pt x="64353" y="0"/>
                  </a:lnTo>
                  <a:close/>
                </a:path>
              </a:pathLst>
            </a:custGeom>
            <a:solidFill>
              <a:srgbClr val="C2F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129628" y="3459449"/>
              <a:ext cx="246034" cy="24637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90207" y="3173794"/>
              <a:ext cx="211615" cy="10318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52000" y="3457826"/>
              <a:ext cx="233030" cy="16973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155226" y="2992002"/>
              <a:ext cx="723265" cy="428625"/>
            </a:xfrm>
            <a:custGeom>
              <a:avLst/>
              <a:gdLst/>
              <a:ahLst/>
              <a:cxnLst/>
              <a:rect l="l" t="t" r="r" b="b"/>
              <a:pathLst>
                <a:path w="723265" h="428625">
                  <a:moveTo>
                    <a:pt x="306734" y="0"/>
                  </a:moveTo>
                  <a:lnTo>
                    <a:pt x="267370" y="4652"/>
                  </a:lnTo>
                  <a:lnTo>
                    <a:pt x="221105" y="22905"/>
                  </a:lnTo>
                  <a:lnTo>
                    <a:pt x="182910" y="53208"/>
                  </a:lnTo>
                  <a:lnTo>
                    <a:pt x="155016" y="93209"/>
                  </a:lnTo>
                  <a:lnTo>
                    <a:pt x="139653" y="140555"/>
                  </a:lnTo>
                  <a:lnTo>
                    <a:pt x="107546" y="145270"/>
                  </a:lnTo>
                  <a:lnTo>
                    <a:pt x="50916" y="174502"/>
                  </a:lnTo>
                  <a:lnTo>
                    <a:pt x="9116" y="232246"/>
                  </a:lnTo>
                  <a:lnTo>
                    <a:pt x="0" y="269857"/>
                  </a:lnTo>
                  <a:lnTo>
                    <a:pt x="1209" y="304081"/>
                  </a:lnTo>
                  <a:lnTo>
                    <a:pt x="1315" y="307079"/>
                  </a:lnTo>
                  <a:lnTo>
                    <a:pt x="13450" y="346032"/>
                  </a:lnTo>
                  <a:lnTo>
                    <a:pt x="35249" y="378962"/>
                  </a:lnTo>
                  <a:lnTo>
                    <a:pt x="64561" y="404407"/>
                  </a:lnTo>
                  <a:lnTo>
                    <a:pt x="99571" y="421168"/>
                  </a:lnTo>
                  <a:lnTo>
                    <a:pt x="138463" y="428049"/>
                  </a:lnTo>
                  <a:lnTo>
                    <a:pt x="177503" y="428482"/>
                  </a:lnTo>
                  <a:lnTo>
                    <a:pt x="601208" y="428482"/>
                  </a:lnTo>
                  <a:lnTo>
                    <a:pt x="648044" y="419501"/>
                  </a:lnTo>
                  <a:lnTo>
                    <a:pt x="673795" y="402514"/>
                  </a:lnTo>
                  <a:lnTo>
                    <a:pt x="177719" y="402514"/>
                  </a:lnTo>
                  <a:lnTo>
                    <a:pt x="139545" y="402081"/>
                  </a:lnTo>
                  <a:lnTo>
                    <a:pt x="78890" y="382672"/>
                  </a:lnTo>
                  <a:lnTo>
                    <a:pt x="36809" y="334779"/>
                  </a:lnTo>
                  <a:lnTo>
                    <a:pt x="25940" y="272440"/>
                  </a:lnTo>
                  <a:lnTo>
                    <a:pt x="33372" y="241672"/>
                  </a:lnTo>
                  <a:lnTo>
                    <a:pt x="68376" y="193652"/>
                  </a:lnTo>
                  <a:lnTo>
                    <a:pt x="117115" y="169556"/>
                  </a:lnTo>
                  <a:lnTo>
                    <a:pt x="144627" y="166415"/>
                  </a:lnTo>
                  <a:lnTo>
                    <a:pt x="163372" y="166415"/>
                  </a:lnTo>
                  <a:lnTo>
                    <a:pt x="163444" y="163602"/>
                  </a:lnTo>
                  <a:lnTo>
                    <a:pt x="172658" y="117629"/>
                  </a:lnTo>
                  <a:lnTo>
                    <a:pt x="195630" y="78068"/>
                  </a:lnTo>
                  <a:lnTo>
                    <a:pt x="229978" y="47839"/>
                  </a:lnTo>
                  <a:lnTo>
                    <a:pt x="273318" y="29863"/>
                  </a:lnTo>
                  <a:lnTo>
                    <a:pt x="321009" y="26678"/>
                  </a:lnTo>
                  <a:lnTo>
                    <a:pt x="396504" y="26678"/>
                  </a:lnTo>
                  <a:lnTo>
                    <a:pt x="385395" y="19084"/>
                  </a:lnTo>
                  <a:lnTo>
                    <a:pt x="347509" y="4830"/>
                  </a:lnTo>
                  <a:lnTo>
                    <a:pt x="306734" y="0"/>
                  </a:lnTo>
                  <a:close/>
                </a:path>
                <a:path w="723265" h="428625">
                  <a:moveTo>
                    <a:pt x="673876" y="213916"/>
                  </a:moveTo>
                  <a:lnTo>
                    <a:pt x="601668" y="213916"/>
                  </a:lnTo>
                  <a:lnTo>
                    <a:pt x="637918" y="220819"/>
                  </a:lnTo>
                  <a:lnTo>
                    <a:pt x="668135" y="240683"/>
                  </a:lnTo>
                  <a:lnTo>
                    <a:pt x="688681" y="270427"/>
                  </a:lnTo>
                  <a:lnTo>
                    <a:pt x="696482" y="307079"/>
                  </a:lnTo>
                  <a:lnTo>
                    <a:pt x="689522" y="343856"/>
                  </a:lnTo>
                  <a:lnTo>
                    <a:pt x="669676" y="374070"/>
                  </a:lnTo>
                  <a:lnTo>
                    <a:pt x="639956" y="394647"/>
                  </a:lnTo>
                  <a:lnTo>
                    <a:pt x="603371" y="402514"/>
                  </a:lnTo>
                  <a:lnTo>
                    <a:pt x="673795" y="402514"/>
                  </a:lnTo>
                  <a:lnTo>
                    <a:pt x="686506" y="394128"/>
                  </a:lnTo>
                  <a:lnTo>
                    <a:pt x="712680" y="356176"/>
                  </a:lnTo>
                  <a:lnTo>
                    <a:pt x="722653" y="309459"/>
                  </a:lnTo>
                  <a:lnTo>
                    <a:pt x="714948" y="265822"/>
                  </a:lnTo>
                  <a:lnTo>
                    <a:pt x="692805" y="228970"/>
                  </a:lnTo>
                  <a:lnTo>
                    <a:pt x="673876" y="213916"/>
                  </a:lnTo>
                  <a:close/>
                </a:path>
                <a:path w="723265" h="428625">
                  <a:moveTo>
                    <a:pt x="557818" y="96464"/>
                  </a:moveTo>
                  <a:lnTo>
                    <a:pt x="462011" y="96464"/>
                  </a:lnTo>
                  <a:lnTo>
                    <a:pt x="490199" y="97017"/>
                  </a:lnTo>
                  <a:lnTo>
                    <a:pt x="517495" y="104082"/>
                  </a:lnTo>
                  <a:lnTo>
                    <a:pt x="563535" y="136005"/>
                  </a:lnTo>
                  <a:lnTo>
                    <a:pt x="589344" y="184078"/>
                  </a:lnTo>
                  <a:lnTo>
                    <a:pt x="593205" y="214133"/>
                  </a:lnTo>
                  <a:lnTo>
                    <a:pt x="595909" y="213916"/>
                  </a:lnTo>
                  <a:lnTo>
                    <a:pt x="673876" y="213916"/>
                  </a:lnTo>
                  <a:lnTo>
                    <a:pt x="659146" y="202202"/>
                  </a:lnTo>
                  <a:lnTo>
                    <a:pt x="616889" y="188813"/>
                  </a:lnTo>
                  <a:lnTo>
                    <a:pt x="609195" y="161622"/>
                  </a:lnTo>
                  <a:lnTo>
                    <a:pt x="596463" y="136673"/>
                  </a:lnTo>
                  <a:lnTo>
                    <a:pt x="579128" y="114666"/>
                  </a:lnTo>
                  <a:lnTo>
                    <a:pt x="557818" y="96464"/>
                  </a:lnTo>
                  <a:close/>
                </a:path>
                <a:path w="723265" h="428625">
                  <a:moveTo>
                    <a:pt x="163372" y="166415"/>
                  </a:moveTo>
                  <a:lnTo>
                    <a:pt x="150900" y="166415"/>
                  </a:lnTo>
                  <a:lnTo>
                    <a:pt x="157172" y="166848"/>
                  </a:lnTo>
                  <a:lnTo>
                    <a:pt x="163336" y="167822"/>
                  </a:lnTo>
                  <a:lnTo>
                    <a:pt x="163372" y="166415"/>
                  </a:lnTo>
                  <a:close/>
                </a:path>
                <a:path w="723265" h="428625">
                  <a:moveTo>
                    <a:pt x="396504" y="26678"/>
                  </a:moveTo>
                  <a:lnTo>
                    <a:pt x="321009" y="26678"/>
                  </a:lnTo>
                  <a:lnTo>
                    <a:pt x="366024" y="38790"/>
                  </a:lnTo>
                  <a:lnTo>
                    <a:pt x="404833" y="64617"/>
                  </a:lnTo>
                  <a:lnTo>
                    <a:pt x="433910" y="102576"/>
                  </a:lnTo>
                  <a:lnTo>
                    <a:pt x="434127" y="102576"/>
                  </a:lnTo>
                  <a:lnTo>
                    <a:pt x="462011" y="96464"/>
                  </a:lnTo>
                  <a:lnTo>
                    <a:pt x="557818" y="96464"/>
                  </a:lnTo>
                  <a:lnTo>
                    <a:pt x="517748" y="76648"/>
                  </a:lnTo>
                  <a:lnTo>
                    <a:pt x="446131" y="72495"/>
                  </a:lnTo>
                  <a:lnTo>
                    <a:pt x="418799" y="41920"/>
                  </a:lnTo>
                  <a:lnTo>
                    <a:pt x="396504" y="26678"/>
                  </a:lnTo>
                  <a:close/>
                </a:path>
                <a:path w="723265" h="428625">
                  <a:moveTo>
                    <a:pt x="473815" y="69898"/>
                  </a:moveTo>
                  <a:lnTo>
                    <a:pt x="466843" y="70061"/>
                  </a:lnTo>
                  <a:lnTo>
                    <a:pt x="459892" y="70548"/>
                  </a:lnTo>
                  <a:lnTo>
                    <a:pt x="452981" y="71359"/>
                  </a:lnTo>
                  <a:lnTo>
                    <a:pt x="446131" y="72495"/>
                  </a:lnTo>
                  <a:lnTo>
                    <a:pt x="499921" y="72495"/>
                  </a:lnTo>
                  <a:lnTo>
                    <a:pt x="496096" y="71604"/>
                  </a:lnTo>
                  <a:lnTo>
                    <a:pt x="473815" y="69898"/>
                  </a:lnTo>
                  <a:close/>
                </a:path>
              </a:pathLst>
            </a:custGeom>
            <a:solidFill>
              <a:srgbClr val="C2FD0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370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95"/>
              </a:spcBef>
            </a:pPr>
            <a:r>
              <a:rPr dirty="0"/>
              <a:t>Expected</a:t>
            </a:r>
            <a:r>
              <a:rPr spc="-135" dirty="0"/>
              <a:t> </a:t>
            </a:r>
            <a:r>
              <a:rPr spc="-30" dirty="0"/>
              <a:t>potential</a:t>
            </a:r>
            <a:r>
              <a:rPr spc="-125" dirty="0"/>
              <a:t> </a:t>
            </a:r>
            <a:r>
              <a:rPr spc="-30" dirty="0"/>
              <a:t>of</a:t>
            </a:r>
            <a:r>
              <a:rPr spc="-135" dirty="0"/>
              <a:t> </a:t>
            </a:r>
            <a:r>
              <a:rPr spc="-60" dirty="0"/>
              <a:t>digital</a:t>
            </a:r>
            <a:r>
              <a:rPr spc="-160" dirty="0"/>
              <a:t> </a:t>
            </a:r>
            <a:r>
              <a:rPr dirty="0"/>
              <a:t>twin</a:t>
            </a:r>
            <a:r>
              <a:rPr spc="-120" dirty="0"/>
              <a:t> </a:t>
            </a:r>
            <a:r>
              <a:rPr spc="-10" dirty="0"/>
              <a:t>technology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1784" y="1844675"/>
            <a:ext cx="2551430" cy="3531235"/>
          </a:xfrm>
          <a:prstGeom prst="rect">
            <a:avLst/>
          </a:prstGeom>
          <a:solidFill>
            <a:srgbClr val="183C46"/>
          </a:solidFill>
        </p:spPr>
        <p:txBody>
          <a:bodyPr vert="horz" wrap="square" lIns="0" tIns="20320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60"/>
              </a:spcBef>
            </a:pPr>
            <a:r>
              <a:rPr sz="6000" spc="-585" dirty="0">
                <a:solidFill>
                  <a:srgbClr val="C2FD05"/>
                </a:solidFill>
                <a:latin typeface="Lucida Sans"/>
                <a:cs typeface="Lucida Sans"/>
              </a:rPr>
              <a:t>2</a:t>
            </a:r>
            <a:endParaRPr sz="6000">
              <a:latin typeface="Lucida Sans"/>
              <a:cs typeface="Lucida Sans"/>
            </a:endParaRPr>
          </a:p>
          <a:p>
            <a:pPr marL="99695" marR="401955">
              <a:lnSpc>
                <a:spcPct val="100000"/>
              </a:lnSpc>
              <a:spcBef>
                <a:spcPts val="6375"/>
              </a:spcBef>
            </a:pP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Error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prevention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and</a:t>
            </a:r>
            <a:r>
              <a:rPr sz="2000" spc="-1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r>
              <a:rPr sz="2000" spc="-1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saving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increase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planning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efficency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92341" y="1844675"/>
            <a:ext cx="2551430" cy="3531235"/>
          </a:xfrm>
          <a:prstGeom prst="rect">
            <a:avLst/>
          </a:prstGeom>
          <a:solidFill>
            <a:srgbClr val="183C46"/>
          </a:solidFill>
        </p:spPr>
        <p:txBody>
          <a:bodyPr vert="horz" wrap="square" lIns="0" tIns="20320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160"/>
              </a:spcBef>
            </a:pPr>
            <a:r>
              <a:rPr sz="6000" spc="-470" dirty="0">
                <a:solidFill>
                  <a:srgbClr val="C2FD05"/>
                </a:solidFill>
                <a:latin typeface="Lucida Sans"/>
                <a:cs typeface="Lucida Sans"/>
              </a:rPr>
              <a:t>3</a:t>
            </a:r>
            <a:endParaRPr sz="6000">
              <a:latin typeface="Lucida Sans"/>
              <a:cs typeface="Lucida Sans"/>
            </a:endParaRPr>
          </a:p>
          <a:p>
            <a:pPr marL="106680" marR="142240">
              <a:lnSpc>
                <a:spcPct val="100000"/>
              </a:lnSpc>
              <a:spcBef>
                <a:spcPts val="6375"/>
              </a:spcBef>
            </a:pP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Virtual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r>
              <a:rPr sz="2000" spc="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of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entire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halls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and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production</a:t>
            </a:r>
            <a:r>
              <a:rPr sz="2000" spc="-1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Lucida Sans"/>
                <a:cs typeface="Lucida Sans"/>
              </a:rPr>
              <a:t>facilities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32772" y="1844675"/>
            <a:ext cx="2551430" cy="3531235"/>
          </a:xfrm>
          <a:prstGeom prst="rect">
            <a:avLst/>
          </a:prstGeom>
          <a:solidFill>
            <a:srgbClr val="183C46"/>
          </a:solidFill>
        </p:spPr>
        <p:txBody>
          <a:bodyPr vert="horz" wrap="square" lIns="0" tIns="20320" rIns="0" bIns="0" rtlCol="0">
            <a:spAutoFit/>
          </a:bodyPr>
          <a:lstStyle/>
          <a:p>
            <a:pPr marL="175260">
              <a:lnSpc>
                <a:spcPct val="100000"/>
              </a:lnSpc>
              <a:spcBef>
                <a:spcPts val="160"/>
              </a:spcBef>
            </a:pPr>
            <a:r>
              <a:rPr sz="6000" spc="-50" dirty="0">
                <a:solidFill>
                  <a:srgbClr val="C2FD05"/>
                </a:solidFill>
                <a:latin typeface="Lucida Sans"/>
                <a:cs typeface="Lucida Sans"/>
              </a:rPr>
              <a:t>4</a:t>
            </a:r>
            <a:endParaRPr sz="6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09"/>
              </a:spcBef>
            </a:pPr>
            <a:endParaRPr sz="6000">
              <a:latin typeface="Lucida Sans"/>
              <a:cs typeface="Lucida Sans"/>
            </a:endParaRPr>
          </a:p>
          <a:p>
            <a:pPr marL="124460" marR="104139" algn="just">
              <a:lnSpc>
                <a:spcPct val="100000"/>
              </a:lnSpc>
              <a:spcBef>
                <a:spcPts val="5"/>
              </a:spcBef>
            </a:pPr>
            <a:r>
              <a:rPr sz="2000" spc="-40" dirty="0">
                <a:solidFill>
                  <a:srgbClr val="FFFFFF"/>
                </a:solidFill>
                <a:latin typeface="Lucida Sans"/>
                <a:cs typeface="Lucida Sans"/>
              </a:rPr>
              <a:t>Accelerate</a:t>
            </a:r>
            <a:r>
              <a:rPr sz="2000" spc="-1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Lucida Sans"/>
                <a:cs typeface="Lucida Sans"/>
              </a:rPr>
              <a:t>SOP</a:t>
            </a:r>
            <a:r>
              <a:rPr sz="2000" spc="-11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and </a:t>
            </a:r>
            <a:r>
              <a:rPr sz="2000" spc="-95" dirty="0">
                <a:solidFill>
                  <a:srgbClr val="FFFFFF"/>
                </a:solidFill>
                <a:latin typeface="Lucida Sans"/>
                <a:cs typeface="Lucida Sans"/>
              </a:rPr>
              <a:t>optimise</a:t>
            </a:r>
            <a:r>
              <a:rPr sz="2000" spc="-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Lucida Sans"/>
                <a:cs typeface="Lucida Sans"/>
              </a:rPr>
              <a:t>production 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in</a:t>
            </a:r>
            <a:r>
              <a:rPr sz="2000" spc="-1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progress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1200" y="1844675"/>
            <a:ext cx="2551430" cy="3531235"/>
          </a:xfrm>
          <a:prstGeom prst="rect">
            <a:avLst/>
          </a:prstGeom>
          <a:solidFill>
            <a:srgbClr val="183C46"/>
          </a:solidFill>
        </p:spPr>
        <p:txBody>
          <a:bodyPr vert="horz" wrap="square" lIns="0" tIns="20320" rIns="0" bIns="0" rtlCol="0">
            <a:spAutoFit/>
          </a:bodyPr>
          <a:lstStyle/>
          <a:p>
            <a:pPr marL="177165">
              <a:lnSpc>
                <a:spcPct val="100000"/>
              </a:lnSpc>
              <a:spcBef>
                <a:spcPts val="160"/>
              </a:spcBef>
            </a:pPr>
            <a:r>
              <a:rPr sz="6000" spc="-1420" dirty="0">
                <a:solidFill>
                  <a:srgbClr val="C2FD05"/>
                </a:solidFill>
                <a:latin typeface="Lucida Sans"/>
                <a:cs typeface="Lucida Sans"/>
              </a:rPr>
              <a:t>1</a:t>
            </a:r>
            <a:endParaRPr sz="6000">
              <a:latin typeface="Lucida Sans"/>
              <a:cs typeface="Lucida Sans"/>
            </a:endParaRPr>
          </a:p>
          <a:p>
            <a:pPr marL="106045" marR="170815">
              <a:lnSpc>
                <a:spcPct val="100000"/>
              </a:lnSpc>
              <a:spcBef>
                <a:spcPts val="6225"/>
              </a:spcBef>
            </a:pP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Transformation</a:t>
            </a:r>
            <a:r>
              <a:rPr sz="2000" spc="-12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of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ongoing</a:t>
            </a:r>
            <a:r>
              <a:rPr sz="2000" spc="-1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production </a:t>
            </a:r>
            <a:r>
              <a:rPr sz="2000" spc="-40" dirty="0">
                <a:solidFill>
                  <a:srgbClr val="FFFFFF"/>
                </a:solidFill>
                <a:latin typeface="Lucida Sans"/>
                <a:cs typeface="Lucida Sans"/>
              </a:rPr>
              <a:t>with</a:t>
            </a:r>
            <a:r>
              <a:rPr sz="2000" spc="-1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minimal interruption</a:t>
            </a:r>
            <a:endParaRPr sz="20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2074" y="572516"/>
            <a:ext cx="50120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145" dirty="0">
                <a:solidFill>
                  <a:srgbClr val="FFFFFF"/>
                </a:solidFill>
                <a:latin typeface="Lucida Sans"/>
                <a:cs typeface="Lucida Sans"/>
              </a:rPr>
              <a:t>Why</a:t>
            </a:r>
            <a:r>
              <a:rPr sz="2800" spc="-20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spc="130" dirty="0">
                <a:solidFill>
                  <a:srgbClr val="FFFFFF"/>
                </a:solidFill>
                <a:latin typeface="Lucida Sans"/>
                <a:cs typeface="Lucida Sans"/>
              </a:rPr>
              <a:t>we</a:t>
            </a:r>
            <a:r>
              <a:rPr sz="2800" spc="-1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spc="-50" dirty="0">
                <a:solidFill>
                  <a:srgbClr val="FFFFFF"/>
                </a:solidFill>
                <a:latin typeface="Lucida Sans"/>
                <a:cs typeface="Lucida Sans"/>
              </a:rPr>
              <a:t>are</a:t>
            </a:r>
            <a:r>
              <a:rPr sz="2800" spc="-20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dirty="0">
                <a:solidFill>
                  <a:srgbClr val="FFFFFF"/>
                </a:solidFill>
                <a:latin typeface="Lucida Sans"/>
                <a:cs typeface="Lucida Sans"/>
              </a:rPr>
              <a:t>member</a:t>
            </a:r>
            <a:r>
              <a:rPr sz="2800" spc="-1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spc="-3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2800" spc="-20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Lucida Sans"/>
                <a:cs typeface="Lucida Sans"/>
              </a:rPr>
              <a:t>IDTA?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4252" y="1702130"/>
            <a:ext cx="3041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280" dirty="0">
                <a:solidFill>
                  <a:srgbClr val="C2FD05"/>
                </a:solidFill>
              </a:rPr>
              <a:t>1</a:t>
            </a:r>
            <a:endParaRPr sz="5400"/>
          </a:p>
        </p:txBody>
      </p:sp>
      <p:sp>
        <p:nvSpPr>
          <p:cNvPr id="4" name="object 4"/>
          <p:cNvSpPr txBox="1"/>
          <p:nvPr/>
        </p:nvSpPr>
        <p:spPr>
          <a:xfrm>
            <a:off x="2692400" y="1818208"/>
            <a:ext cx="3368040" cy="941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Lucida Sans"/>
                <a:cs typeface="Lucida Sans"/>
              </a:rPr>
              <a:t>Asset</a:t>
            </a:r>
            <a:r>
              <a:rPr sz="2000" spc="-1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Administration Shell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is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dirty="0">
                <a:solidFill>
                  <a:srgbClr val="FFFFFF"/>
                </a:solidFill>
                <a:latin typeface="Lucida Sans"/>
                <a:cs typeface="Lucida Sans"/>
              </a:rPr>
              <a:t>Key-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Technology</a:t>
            </a:r>
            <a:r>
              <a:rPr sz="2000" spc="-1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for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Industry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4.0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92400" y="3209925"/>
            <a:ext cx="339852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dirty="0">
                <a:solidFill>
                  <a:srgbClr val="FFFFFF"/>
                </a:solidFill>
                <a:latin typeface="Lucida Sans"/>
                <a:cs typeface="Lucida Sans"/>
              </a:rPr>
              <a:t>AAS</a:t>
            </a:r>
            <a:r>
              <a:rPr sz="20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Lucida Sans"/>
                <a:cs typeface="Lucida Sans"/>
              </a:rPr>
              <a:t>opens</a:t>
            </a:r>
            <a:r>
              <a:rPr sz="2000" spc="-1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the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technology</a:t>
            </a:r>
            <a:r>
              <a:rPr sz="2000" spc="-1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2000" spc="-11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2000" spc="-1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Lucida Sans"/>
                <a:cs typeface="Lucida Sans"/>
              </a:rPr>
              <a:t>twin 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for</a:t>
            </a:r>
            <a:r>
              <a:rPr sz="2000" spc="-11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Lucida Sans"/>
                <a:cs typeface="Lucida Sans"/>
              </a:rPr>
              <a:t>Automotive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Industry.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24252" y="3093847"/>
            <a:ext cx="413384" cy="224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30" dirty="0">
                <a:solidFill>
                  <a:srgbClr val="C2FD05"/>
                </a:solidFill>
                <a:latin typeface="Lucida Sans"/>
                <a:cs typeface="Lucida Sans"/>
              </a:rPr>
              <a:t>2</a:t>
            </a:r>
            <a:endParaRPr sz="5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475"/>
              </a:spcBef>
            </a:pPr>
            <a:r>
              <a:rPr sz="5400" spc="-430" dirty="0">
                <a:solidFill>
                  <a:srgbClr val="C2FD05"/>
                </a:solidFill>
                <a:latin typeface="Lucida Sans"/>
                <a:cs typeface="Lucida Sans"/>
              </a:rPr>
              <a:t>3</a:t>
            </a:r>
            <a:endParaRPr sz="5400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2400" y="4601336"/>
            <a:ext cx="3298190" cy="124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IDTA</a:t>
            </a:r>
            <a:r>
              <a:rPr sz="2000" spc="-1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is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an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Lucida Sans"/>
                <a:cs typeface="Lucida Sans"/>
              </a:rPr>
              <a:t>Open-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Source </a:t>
            </a:r>
            <a:r>
              <a:rPr sz="2000" spc="-105" dirty="0">
                <a:solidFill>
                  <a:srgbClr val="FFFFFF"/>
                </a:solidFill>
                <a:latin typeface="Lucida Sans"/>
                <a:cs typeface="Lucida Sans"/>
              </a:rPr>
              <a:t>Community,</a:t>
            </a:r>
            <a:r>
              <a:rPr sz="20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Non-Profit 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Organization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and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Lucida Sans"/>
                <a:cs typeface="Lucida Sans"/>
              </a:rPr>
              <a:t>proofed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40" dirty="0">
                <a:solidFill>
                  <a:srgbClr val="FFFFFF"/>
                </a:solidFill>
                <a:latin typeface="Lucida Sans"/>
                <a:cs typeface="Lucida Sans"/>
              </a:rPr>
              <a:t>by </a:t>
            </a:r>
            <a:r>
              <a:rPr sz="2000" spc="105" dirty="0">
                <a:solidFill>
                  <a:srgbClr val="FFFFFF"/>
                </a:solidFill>
                <a:latin typeface="Lucida Sans"/>
                <a:cs typeface="Lucida Sans"/>
              </a:rPr>
              <a:t>VW</a:t>
            </a:r>
            <a:r>
              <a:rPr sz="2000" spc="-1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Legal.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8168" y="1818208"/>
            <a:ext cx="3382645" cy="941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dirty="0">
                <a:solidFill>
                  <a:srgbClr val="FFFFFF"/>
                </a:solidFill>
                <a:latin typeface="Lucida Sans"/>
                <a:cs typeface="Lucida Sans"/>
              </a:rPr>
              <a:t>AAS</a:t>
            </a:r>
            <a:r>
              <a:rPr sz="2000" spc="-114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provides</a:t>
            </a:r>
            <a:r>
              <a:rPr sz="2000" spc="-15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holistic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approach</a:t>
            </a:r>
            <a:r>
              <a:rPr sz="2000" spc="-1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across</a:t>
            </a:r>
            <a:r>
              <a:rPr sz="2000" spc="-1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2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lifecycle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of</a:t>
            </a:r>
            <a:r>
              <a:rPr sz="2000" spc="-14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an</a:t>
            </a:r>
            <a:r>
              <a:rPr sz="2000" spc="-1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asset.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48168" y="3209925"/>
            <a:ext cx="341630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dirty="0">
                <a:solidFill>
                  <a:srgbClr val="FFFFFF"/>
                </a:solidFill>
                <a:latin typeface="Lucida Sans"/>
                <a:cs typeface="Lucida Sans"/>
              </a:rPr>
              <a:t>AAS</a:t>
            </a:r>
            <a:r>
              <a:rPr sz="2000" spc="-10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Lucida Sans"/>
                <a:cs typeface="Lucida Sans"/>
              </a:rPr>
              <a:t>builds</a:t>
            </a:r>
            <a:r>
              <a:rPr sz="2000" spc="-1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the</a:t>
            </a:r>
            <a:r>
              <a:rPr sz="2000" spc="-1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35" dirty="0">
                <a:solidFill>
                  <a:srgbClr val="FFFFFF"/>
                </a:solidFill>
                <a:latin typeface="Lucida Sans"/>
                <a:cs typeface="Lucida Sans"/>
              </a:rPr>
              <a:t>Backbone 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for</a:t>
            </a:r>
            <a:r>
              <a:rPr sz="2000" spc="-10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Interoperability</a:t>
            </a:r>
            <a:r>
              <a:rPr sz="2000" spc="-1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and</a:t>
            </a:r>
            <a:r>
              <a:rPr sz="2000" spc="-11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Lucida Sans"/>
                <a:cs typeface="Lucida Sans"/>
              </a:rPr>
              <a:t>the </a:t>
            </a:r>
            <a:r>
              <a:rPr sz="2000" spc="-10" dirty="0">
                <a:solidFill>
                  <a:srgbClr val="FFFFFF"/>
                </a:solidFill>
                <a:latin typeface="Lucida Sans"/>
                <a:cs typeface="Lucida Sans"/>
              </a:rPr>
              <a:t>IIoT.</a:t>
            </a:r>
            <a:endParaRPr sz="20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80021" y="1702130"/>
            <a:ext cx="445134" cy="363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65" dirty="0">
                <a:solidFill>
                  <a:srgbClr val="C2FD05"/>
                </a:solidFill>
                <a:latin typeface="Lucida Sans"/>
                <a:cs typeface="Lucida Sans"/>
              </a:rPr>
              <a:t>4</a:t>
            </a:r>
            <a:endParaRPr sz="5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475"/>
              </a:spcBef>
            </a:pPr>
            <a:r>
              <a:rPr sz="5400" spc="-459" dirty="0">
                <a:solidFill>
                  <a:srgbClr val="C2FD05"/>
                </a:solidFill>
                <a:latin typeface="Lucida Sans"/>
                <a:cs typeface="Lucida Sans"/>
              </a:rPr>
              <a:t>5</a:t>
            </a:r>
            <a:endParaRPr sz="54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4480"/>
              </a:spcBef>
            </a:pPr>
            <a:r>
              <a:rPr sz="5400" spc="-65" dirty="0">
                <a:solidFill>
                  <a:srgbClr val="C2FD05"/>
                </a:solidFill>
                <a:latin typeface="Lucida Sans"/>
                <a:cs typeface="Lucida Sans"/>
              </a:rPr>
              <a:t>6</a:t>
            </a:r>
            <a:endParaRPr sz="540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48168" y="4601336"/>
            <a:ext cx="3299460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More</a:t>
            </a:r>
            <a:r>
              <a:rPr sz="2000" spc="-1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than</a:t>
            </a:r>
            <a:r>
              <a:rPr sz="2000" spc="-1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100</a:t>
            </a:r>
            <a:r>
              <a:rPr sz="2000" spc="-1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90" dirty="0">
                <a:solidFill>
                  <a:srgbClr val="FFFFFF"/>
                </a:solidFill>
                <a:latin typeface="Lucida Sans"/>
                <a:cs typeface="Lucida Sans"/>
              </a:rPr>
              <a:t>members</a:t>
            </a:r>
            <a:r>
              <a:rPr sz="2000" spc="-1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are</a:t>
            </a:r>
            <a:r>
              <a:rPr sz="20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working</a:t>
            </a:r>
            <a:r>
              <a:rPr sz="2000" spc="-1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85" dirty="0">
                <a:solidFill>
                  <a:srgbClr val="FFFFFF"/>
                </a:solidFill>
                <a:latin typeface="Lucida Sans"/>
                <a:cs typeface="Lucida Sans"/>
              </a:rPr>
              <a:t>in</a:t>
            </a:r>
            <a:r>
              <a:rPr sz="2000" spc="-1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6</a:t>
            </a:r>
            <a:r>
              <a:rPr sz="2000" spc="-1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0" dirty="0">
                <a:solidFill>
                  <a:srgbClr val="FFFFFF"/>
                </a:solidFill>
                <a:latin typeface="Lucida Sans"/>
                <a:cs typeface="Lucida Sans"/>
              </a:rPr>
              <a:t>working</a:t>
            </a:r>
            <a:r>
              <a:rPr sz="2000" spc="-1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100" dirty="0">
                <a:solidFill>
                  <a:srgbClr val="FFFFFF"/>
                </a:solidFill>
                <a:latin typeface="Lucida Sans"/>
                <a:cs typeface="Lucida Sans"/>
              </a:rPr>
              <a:t>groups</a:t>
            </a:r>
            <a:r>
              <a:rPr sz="20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Lucida Sans"/>
                <a:cs typeface="Lucida Sans"/>
              </a:rPr>
              <a:t>to</a:t>
            </a:r>
            <a:r>
              <a:rPr sz="2000" spc="-1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Lucida Sans"/>
                <a:cs typeface="Lucida Sans"/>
              </a:rPr>
              <a:t>establish</a:t>
            </a:r>
            <a:r>
              <a:rPr sz="2000" spc="-19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Lucida Sans"/>
                <a:cs typeface="Lucida Sans"/>
              </a:rPr>
              <a:t>this</a:t>
            </a:r>
            <a:r>
              <a:rPr sz="2000" spc="-1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2000" spc="-75" dirty="0">
                <a:solidFill>
                  <a:srgbClr val="FFFFFF"/>
                </a:solidFill>
                <a:latin typeface="Lucida Sans"/>
                <a:cs typeface="Lucida Sans"/>
              </a:rPr>
              <a:t>standard.</a:t>
            </a:r>
            <a:endParaRPr sz="20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465"/>
              </a:spcBef>
            </a:pPr>
            <a:r>
              <a:rPr spc="-35" dirty="0"/>
              <a:t>Current</a:t>
            </a:r>
            <a:r>
              <a:rPr spc="-165" dirty="0"/>
              <a:t> </a:t>
            </a:r>
            <a:r>
              <a:rPr spc="-10" dirty="0"/>
              <a:t>Situation</a:t>
            </a:r>
          </a:p>
          <a:p>
            <a:pPr marL="13335">
              <a:lnSpc>
                <a:spcPct val="100000"/>
              </a:lnSpc>
              <a:spcBef>
                <a:spcPts val="240"/>
              </a:spcBef>
            </a:pPr>
            <a:r>
              <a:rPr sz="1800" spc="-35" dirty="0"/>
              <a:t>Distributed</a:t>
            </a:r>
            <a:r>
              <a:rPr sz="1800" spc="-95" dirty="0"/>
              <a:t> </a:t>
            </a:r>
            <a:r>
              <a:rPr sz="1800" dirty="0"/>
              <a:t>systems</a:t>
            </a:r>
            <a:r>
              <a:rPr sz="1800" spc="-75" dirty="0"/>
              <a:t> </a:t>
            </a:r>
            <a:r>
              <a:rPr sz="1800" dirty="0"/>
              <a:t>allow</a:t>
            </a:r>
            <a:r>
              <a:rPr sz="1800" spc="-90" dirty="0"/>
              <a:t> </a:t>
            </a:r>
            <a:r>
              <a:rPr sz="1800" spc="-35" dirty="0"/>
              <a:t>parallel</a:t>
            </a:r>
            <a:r>
              <a:rPr sz="1800" spc="-60" dirty="0"/>
              <a:t> </a:t>
            </a:r>
            <a:r>
              <a:rPr sz="1800" spc="-65" dirty="0"/>
              <a:t>work,</a:t>
            </a:r>
            <a:r>
              <a:rPr sz="1800" spc="-95" dirty="0"/>
              <a:t> </a:t>
            </a:r>
            <a:r>
              <a:rPr sz="1800" dirty="0"/>
              <a:t>but</a:t>
            </a:r>
            <a:r>
              <a:rPr sz="1800" spc="-100" dirty="0"/>
              <a:t> </a:t>
            </a:r>
            <a:r>
              <a:rPr sz="1800" dirty="0"/>
              <a:t>data</a:t>
            </a:r>
            <a:r>
              <a:rPr sz="1800" spc="-105" dirty="0"/>
              <a:t> </a:t>
            </a:r>
            <a:r>
              <a:rPr sz="1800" spc="-45" dirty="0"/>
              <a:t>synchronization</a:t>
            </a:r>
            <a:r>
              <a:rPr sz="1800" spc="-35" dirty="0"/>
              <a:t> </a:t>
            </a:r>
            <a:r>
              <a:rPr sz="1800" spc="-75" dirty="0"/>
              <a:t>is</a:t>
            </a:r>
            <a:r>
              <a:rPr sz="1800" spc="-105" dirty="0"/>
              <a:t> </a:t>
            </a:r>
            <a:r>
              <a:rPr sz="1800" dirty="0"/>
              <a:t>to</a:t>
            </a:r>
            <a:r>
              <a:rPr sz="1800" spc="-80" dirty="0"/>
              <a:t> </a:t>
            </a:r>
            <a:r>
              <a:rPr sz="1800" dirty="0"/>
              <a:t>time-</a:t>
            </a:r>
            <a:r>
              <a:rPr sz="1800" spc="-10" dirty="0"/>
              <a:t>consuming.</a:t>
            </a:r>
            <a:endParaRPr sz="1800"/>
          </a:p>
        </p:txBody>
      </p:sp>
      <p:grpSp>
        <p:nvGrpSpPr>
          <p:cNvPr id="3" name="object 3"/>
          <p:cNvGrpSpPr/>
          <p:nvPr/>
        </p:nvGrpSpPr>
        <p:grpSpPr>
          <a:xfrm>
            <a:off x="1202639" y="2096960"/>
            <a:ext cx="2009139" cy="748665"/>
            <a:chOff x="1202639" y="2096960"/>
            <a:chExt cx="2009139" cy="748665"/>
          </a:xfrm>
        </p:grpSpPr>
        <p:sp>
          <p:nvSpPr>
            <p:cNvPr id="4" name="object 4"/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73530" y="2236470"/>
            <a:ext cx="10858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endParaRPr sz="140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development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202639" y="2929191"/>
            <a:ext cx="2009139" cy="748665"/>
            <a:chOff x="1202639" y="2929191"/>
            <a:chExt cx="2009139" cy="748665"/>
          </a:xfrm>
        </p:grpSpPr>
        <p:sp>
          <p:nvSpPr>
            <p:cNvPr id="8" name="object 8"/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59918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59918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21713" y="3175507"/>
            <a:ext cx="1191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planning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02639" y="3762311"/>
            <a:ext cx="2009139" cy="748665"/>
            <a:chOff x="1202639" y="3762311"/>
            <a:chExt cx="2009139" cy="748665"/>
          </a:xfrm>
        </p:grpSpPr>
        <p:sp>
          <p:nvSpPr>
            <p:cNvPr id="12" name="object 12"/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94866" y="4008882"/>
            <a:ext cx="1044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construction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02639" y="4592637"/>
            <a:ext cx="2009139" cy="748665"/>
            <a:chOff x="1202639" y="4592637"/>
            <a:chExt cx="2009139" cy="748665"/>
          </a:xfrm>
        </p:grpSpPr>
        <p:sp>
          <p:nvSpPr>
            <p:cNvPr id="16" name="object 16"/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497330" y="4732782"/>
            <a:ext cx="12401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052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virtual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19" name="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7732" y="2173943"/>
            <a:ext cx="249061" cy="242541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3515995" y="3216097"/>
            <a:ext cx="12915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process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09213" y="4849114"/>
            <a:ext cx="1106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69640" y="4032250"/>
            <a:ext cx="13627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23" name="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7732" y="2998554"/>
            <a:ext cx="249061" cy="24254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67732" y="3840818"/>
            <a:ext cx="249061" cy="242541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7732" y="4688670"/>
            <a:ext cx="249061" cy="242540"/>
          </a:xfrm>
          <a:prstGeom prst="rect">
            <a:avLst/>
          </a:prstGeom>
        </p:spPr>
      </p:pic>
      <p:sp>
        <p:nvSpPr>
          <p:cNvPr id="26" name="object 26"/>
          <p:cNvSpPr/>
          <p:nvPr/>
        </p:nvSpPr>
        <p:spPr>
          <a:xfrm>
            <a:off x="1256669" y="572434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40" h="281939">
                <a:moveTo>
                  <a:pt x="140920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2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61766" y="209936"/>
                </a:lnTo>
                <a:lnTo>
                  <a:pt x="128253" y="209936"/>
                </a:lnTo>
                <a:lnTo>
                  <a:pt x="128253" y="153425"/>
                </a:lnTo>
                <a:lnTo>
                  <a:pt x="71773" y="153425"/>
                </a:lnTo>
                <a:lnTo>
                  <a:pt x="71773" y="128323"/>
                </a:lnTo>
                <a:lnTo>
                  <a:pt x="128253" y="128323"/>
                </a:lnTo>
                <a:lnTo>
                  <a:pt x="128253" y="71813"/>
                </a:lnTo>
                <a:lnTo>
                  <a:pt x="261783" y="71813"/>
                </a:lnTo>
                <a:lnTo>
                  <a:pt x="254490" y="57695"/>
                </a:lnTo>
                <a:lnTo>
                  <a:pt x="224026" y="27200"/>
                </a:lnTo>
                <a:lnTo>
                  <a:pt x="185396" y="7196"/>
                </a:lnTo>
                <a:lnTo>
                  <a:pt x="140920" y="0"/>
                </a:lnTo>
                <a:close/>
              </a:path>
              <a:path w="281940" h="281939">
                <a:moveTo>
                  <a:pt x="261783" y="71813"/>
                </a:moveTo>
                <a:lnTo>
                  <a:pt x="153341" y="71813"/>
                </a:lnTo>
                <a:lnTo>
                  <a:pt x="153341" y="128323"/>
                </a:lnTo>
                <a:lnTo>
                  <a:pt x="209821" y="128323"/>
                </a:lnTo>
                <a:lnTo>
                  <a:pt x="209821" y="153425"/>
                </a:lnTo>
                <a:lnTo>
                  <a:pt x="153341" y="153425"/>
                </a:lnTo>
                <a:lnTo>
                  <a:pt x="153341" y="209936"/>
                </a:lnTo>
                <a:lnTo>
                  <a:pt x="261766" y="209936"/>
                </a:lnTo>
                <a:lnTo>
                  <a:pt x="274445" y="185408"/>
                </a:lnTo>
                <a:lnTo>
                  <a:pt x="281625" y="140874"/>
                </a:lnTo>
                <a:lnTo>
                  <a:pt x="274463" y="96359"/>
                </a:lnTo>
                <a:lnTo>
                  <a:pt x="261783" y="718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39061" y="5736132"/>
            <a:ext cx="21824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parallel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working,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save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78465" y="572434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39" h="281939">
                <a:moveTo>
                  <a:pt x="140889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1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74445" y="185408"/>
                </a:lnTo>
                <a:lnTo>
                  <a:pt x="279601" y="153425"/>
                </a:lnTo>
                <a:lnTo>
                  <a:pt x="75481" y="153425"/>
                </a:lnTo>
                <a:lnTo>
                  <a:pt x="75481" y="128354"/>
                </a:lnTo>
                <a:lnTo>
                  <a:pt x="279611" y="128354"/>
                </a:lnTo>
                <a:lnTo>
                  <a:pt x="274463" y="96359"/>
                </a:lnTo>
                <a:lnTo>
                  <a:pt x="254488" y="57695"/>
                </a:lnTo>
                <a:lnTo>
                  <a:pt x="224019" y="27200"/>
                </a:lnTo>
                <a:lnTo>
                  <a:pt x="185380" y="7196"/>
                </a:lnTo>
                <a:lnTo>
                  <a:pt x="140889" y="0"/>
                </a:lnTo>
                <a:close/>
              </a:path>
              <a:path w="281939" h="281939">
                <a:moveTo>
                  <a:pt x="279611" y="128354"/>
                </a:moveTo>
                <a:lnTo>
                  <a:pt x="206113" y="128354"/>
                </a:lnTo>
                <a:lnTo>
                  <a:pt x="206113" y="153425"/>
                </a:lnTo>
                <a:lnTo>
                  <a:pt x="279601" y="153425"/>
                </a:lnTo>
                <a:lnTo>
                  <a:pt x="281625" y="140874"/>
                </a:lnTo>
                <a:lnTo>
                  <a:pt x="279611" y="1283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491096" y="5736132"/>
            <a:ext cx="45732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time-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consuming</a:t>
            </a:r>
            <a:r>
              <a:rPr sz="1400" spc="-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synchronization,</a:t>
            </a:r>
            <a:r>
              <a:rPr sz="1400" spc="-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loaded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process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quality</a:t>
            </a:r>
            <a:endParaRPr sz="1400" dirty="0">
              <a:latin typeface="Lucida Sans"/>
              <a:cs typeface="Lucida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58134" y="2350389"/>
            <a:ext cx="1546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9037100" y="2711366"/>
            <a:ext cx="2509520" cy="1307465"/>
            <a:chOff x="9037100" y="2711366"/>
            <a:chExt cx="2509520" cy="1307465"/>
          </a:xfrm>
        </p:grpSpPr>
        <p:sp>
          <p:nvSpPr>
            <p:cNvPr id="32" name="object 32"/>
            <p:cNvSpPr/>
            <p:nvPr/>
          </p:nvSpPr>
          <p:spPr>
            <a:xfrm>
              <a:off x="9037100" y="2711366"/>
              <a:ext cx="1697355" cy="1307465"/>
            </a:xfrm>
            <a:custGeom>
              <a:avLst/>
              <a:gdLst/>
              <a:ahLst/>
              <a:cxnLst/>
              <a:rect l="l" t="t" r="r" b="b"/>
              <a:pathLst>
                <a:path w="1697354" h="1307464">
                  <a:moveTo>
                    <a:pt x="433751" y="350665"/>
                  </a:moveTo>
                  <a:lnTo>
                    <a:pt x="381583" y="353944"/>
                  </a:lnTo>
                  <a:lnTo>
                    <a:pt x="335910" y="363339"/>
                  </a:lnTo>
                  <a:lnTo>
                    <a:pt x="292598" y="378435"/>
                  </a:lnTo>
                  <a:lnTo>
                    <a:pt x="252064" y="398814"/>
                  </a:lnTo>
                  <a:lnTo>
                    <a:pt x="214728" y="424059"/>
                  </a:lnTo>
                  <a:lnTo>
                    <a:pt x="181007" y="453754"/>
                  </a:lnTo>
                  <a:lnTo>
                    <a:pt x="151320" y="487482"/>
                  </a:lnTo>
                  <a:lnTo>
                    <a:pt x="126086" y="524825"/>
                  </a:lnTo>
                  <a:lnTo>
                    <a:pt x="105722" y="565368"/>
                  </a:lnTo>
                  <a:lnTo>
                    <a:pt x="90647" y="608693"/>
                  </a:lnTo>
                  <a:lnTo>
                    <a:pt x="81278" y="654383"/>
                  </a:lnTo>
                  <a:lnTo>
                    <a:pt x="78130" y="700634"/>
                  </a:lnTo>
                  <a:lnTo>
                    <a:pt x="78036" y="1113890"/>
                  </a:lnTo>
                  <a:lnTo>
                    <a:pt x="46707" y="1126296"/>
                  </a:lnTo>
                  <a:lnTo>
                    <a:pt x="22008" y="1147867"/>
                  </a:lnTo>
                  <a:lnTo>
                    <a:pt x="5931" y="1176156"/>
                  </a:lnTo>
                  <a:lnTo>
                    <a:pt x="5814" y="1176362"/>
                  </a:lnTo>
                  <a:lnTo>
                    <a:pt x="0" y="1209538"/>
                  </a:lnTo>
                  <a:lnTo>
                    <a:pt x="0" y="1307137"/>
                  </a:lnTo>
                  <a:lnTo>
                    <a:pt x="858400" y="1307137"/>
                  </a:lnTo>
                  <a:lnTo>
                    <a:pt x="858400" y="1268097"/>
                  </a:lnTo>
                  <a:lnTo>
                    <a:pt x="39018" y="1268097"/>
                  </a:lnTo>
                  <a:lnTo>
                    <a:pt x="39018" y="1209538"/>
                  </a:lnTo>
                  <a:lnTo>
                    <a:pt x="43613" y="1186800"/>
                  </a:lnTo>
                  <a:lnTo>
                    <a:pt x="56149" y="1168180"/>
                  </a:lnTo>
                  <a:lnTo>
                    <a:pt x="74751" y="1155599"/>
                  </a:lnTo>
                  <a:lnTo>
                    <a:pt x="97545" y="1150978"/>
                  </a:lnTo>
                  <a:lnTo>
                    <a:pt x="837911" y="1150978"/>
                  </a:lnTo>
                  <a:lnTo>
                    <a:pt x="835944" y="1147562"/>
                  </a:lnTo>
                  <a:lnTo>
                    <a:pt x="810915" y="1126045"/>
                  </a:lnTo>
                  <a:lnTo>
                    <a:pt x="779225" y="1113891"/>
                  </a:lnTo>
                  <a:lnTo>
                    <a:pt x="779231" y="1111939"/>
                  </a:lnTo>
                  <a:lnTo>
                    <a:pt x="117054" y="1111938"/>
                  </a:lnTo>
                  <a:lnTo>
                    <a:pt x="117158" y="700634"/>
                  </a:lnTo>
                  <a:lnTo>
                    <a:pt x="120359" y="657940"/>
                  </a:lnTo>
                  <a:lnTo>
                    <a:pt x="120420" y="657126"/>
                  </a:lnTo>
                  <a:lnTo>
                    <a:pt x="130537" y="611395"/>
                  </a:lnTo>
                  <a:lnTo>
                    <a:pt x="146619" y="569618"/>
                  </a:lnTo>
                  <a:lnTo>
                    <a:pt x="168306" y="530903"/>
                  </a:lnTo>
                  <a:lnTo>
                    <a:pt x="195131" y="495783"/>
                  </a:lnTo>
                  <a:lnTo>
                    <a:pt x="226629" y="464786"/>
                  </a:lnTo>
                  <a:lnTo>
                    <a:pt x="262332" y="438442"/>
                  </a:lnTo>
                  <a:lnTo>
                    <a:pt x="301776" y="417282"/>
                  </a:lnTo>
                  <a:lnTo>
                    <a:pt x="344494" y="401836"/>
                  </a:lnTo>
                  <a:lnTo>
                    <a:pt x="390019" y="392633"/>
                  </a:lnTo>
                  <a:lnTo>
                    <a:pt x="452861" y="392633"/>
                  </a:lnTo>
                  <a:lnTo>
                    <a:pt x="505530" y="351153"/>
                  </a:lnTo>
                  <a:lnTo>
                    <a:pt x="442531" y="351153"/>
                  </a:lnTo>
                  <a:lnTo>
                    <a:pt x="438141" y="350990"/>
                  </a:lnTo>
                  <a:lnTo>
                    <a:pt x="433751" y="350665"/>
                  </a:lnTo>
                  <a:close/>
                </a:path>
                <a:path w="1697354" h="1307464">
                  <a:moveTo>
                    <a:pt x="837911" y="1150978"/>
                  </a:moveTo>
                  <a:lnTo>
                    <a:pt x="760854" y="1150978"/>
                  </a:lnTo>
                  <a:lnTo>
                    <a:pt x="783648" y="1155599"/>
                  </a:lnTo>
                  <a:lnTo>
                    <a:pt x="802250" y="1168180"/>
                  </a:lnTo>
                  <a:lnTo>
                    <a:pt x="814786" y="1186800"/>
                  </a:lnTo>
                  <a:lnTo>
                    <a:pt x="819382" y="1209538"/>
                  </a:lnTo>
                  <a:lnTo>
                    <a:pt x="819382" y="1268097"/>
                  </a:lnTo>
                  <a:lnTo>
                    <a:pt x="858400" y="1268097"/>
                  </a:lnTo>
                  <a:lnTo>
                    <a:pt x="858400" y="1209538"/>
                  </a:lnTo>
                  <a:lnTo>
                    <a:pt x="852444" y="1176362"/>
                  </a:lnTo>
                  <a:lnTo>
                    <a:pt x="852407" y="1176156"/>
                  </a:lnTo>
                  <a:lnTo>
                    <a:pt x="837911" y="1150978"/>
                  </a:lnTo>
                  <a:close/>
                </a:path>
                <a:path w="1697354" h="1307464">
                  <a:moveTo>
                    <a:pt x="726065" y="516421"/>
                  </a:moveTo>
                  <a:lnTo>
                    <a:pt x="679566" y="516421"/>
                  </a:lnTo>
                  <a:lnTo>
                    <a:pt x="706091" y="558597"/>
                  </a:lnTo>
                  <a:lnTo>
                    <a:pt x="725453" y="604220"/>
                  </a:lnTo>
                  <a:lnTo>
                    <a:pt x="737316" y="652343"/>
                  </a:lnTo>
                  <a:lnTo>
                    <a:pt x="741232" y="700634"/>
                  </a:lnTo>
                  <a:lnTo>
                    <a:pt x="741237" y="741062"/>
                  </a:lnTo>
                  <a:lnTo>
                    <a:pt x="740207" y="1111939"/>
                  </a:lnTo>
                  <a:lnTo>
                    <a:pt x="779231" y="1111939"/>
                  </a:lnTo>
                  <a:lnTo>
                    <a:pt x="780255" y="741062"/>
                  </a:lnTo>
                  <a:lnTo>
                    <a:pt x="780269" y="700634"/>
                  </a:lnTo>
                  <a:lnTo>
                    <a:pt x="777498" y="659729"/>
                  </a:lnTo>
                  <a:lnTo>
                    <a:pt x="777377" y="657940"/>
                  </a:lnTo>
                  <a:lnTo>
                    <a:pt x="767867" y="609810"/>
                  </a:lnTo>
                  <a:lnTo>
                    <a:pt x="752586" y="565988"/>
                  </a:lnTo>
                  <a:lnTo>
                    <a:pt x="731585" y="524470"/>
                  </a:lnTo>
                  <a:lnTo>
                    <a:pt x="726065" y="516421"/>
                  </a:lnTo>
                  <a:close/>
                </a:path>
                <a:path w="1697354" h="1307464">
                  <a:moveTo>
                    <a:pt x="1036574" y="265103"/>
                  </a:moveTo>
                  <a:lnTo>
                    <a:pt x="980819" y="265103"/>
                  </a:lnTo>
                  <a:lnTo>
                    <a:pt x="1279959" y="559527"/>
                  </a:lnTo>
                  <a:lnTo>
                    <a:pt x="1251670" y="587831"/>
                  </a:lnTo>
                  <a:lnTo>
                    <a:pt x="1246956" y="592386"/>
                  </a:lnTo>
                  <a:lnTo>
                    <a:pt x="1245005" y="599055"/>
                  </a:lnTo>
                  <a:lnTo>
                    <a:pt x="1246305" y="605399"/>
                  </a:lnTo>
                  <a:lnTo>
                    <a:pt x="1286137" y="813936"/>
                  </a:lnTo>
                  <a:lnTo>
                    <a:pt x="1287762" y="822720"/>
                  </a:lnTo>
                  <a:lnTo>
                    <a:pt x="1295241" y="829226"/>
                  </a:lnTo>
                  <a:lnTo>
                    <a:pt x="1304020" y="829714"/>
                  </a:lnTo>
                  <a:lnTo>
                    <a:pt x="1510979" y="843541"/>
                  </a:lnTo>
                  <a:lnTo>
                    <a:pt x="1532439" y="824672"/>
                  </a:lnTo>
                  <a:lnTo>
                    <a:pt x="1531138" y="817037"/>
                  </a:lnTo>
                  <a:lnTo>
                    <a:pt x="1527155" y="810683"/>
                  </a:lnTo>
                  <a:lnTo>
                    <a:pt x="1521099" y="806280"/>
                  </a:lnTo>
                  <a:lnTo>
                    <a:pt x="1513580" y="804501"/>
                  </a:lnTo>
                  <a:lnTo>
                    <a:pt x="1321578" y="791813"/>
                  </a:lnTo>
                  <a:lnTo>
                    <a:pt x="1286563" y="608693"/>
                  </a:lnTo>
                  <a:lnTo>
                    <a:pt x="1286462" y="608164"/>
                  </a:lnTo>
                  <a:lnTo>
                    <a:pt x="1363360" y="531224"/>
                  </a:lnTo>
                  <a:lnTo>
                    <a:pt x="1306946" y="531224"/>
                  </a:lnTo>
                  <a:lnTo>
                    <a:pt x="1036574" y="265103"/>
                  </a:lnTo>
                  <a:close/>
                </a:path>
                <a:path w="1697354" h="1307464">
                  <a:moveTo>
                    <a:pt x="452861" y="392633"/>
                  </a:moveTo>
                  <a:lnTo>
                    <a:pt x="390019" y="392633"/>
                  </a:lnTo>
                  <a:lnTo>
                    <a:pt x="311820" y="454120"/>
                  </a:lnTo>
                  <a:lnTo>
                    <a:pt x="282439" y="486289"/>
                  </a:lnTo>
                  <a:lnTo>
                    <a:pt x="263197" y="523759"/>
                  </a:lnTo>
                  <a:lnTo>
                    <a:pt x="254288" y="564346"/>
                  </a:lnTo>
                  <a:lnTo>
                    <a:pt x="255841" y="604220"/>
                  </a:lnTo>
                  <a:lnTo>
                    <a:pt x="268244" y="646144"/>
                  </a:lnTo>
                  <a:lnTo>
                    <a:pt x="291498" y="682990"/>
                  </a:lnTo>
                  <a:lnTo>
                    <a:pt x="347302" y="725812"/>
                  </a:lnTo>
                  <a:lnTo>
                    <a:pt x="416031" y="741062"/>
                  </a:lnTo>
                  <a:lnTo>
                    <a:pt x="420745" y="741062"/>
                  </a:lnTo>
                  <a:lnTo>
                    <a:pt x="423184" y="740899"/>
                  </a:lnTo>
                  <a:lnTo>
                    <a:pt x="456520" y="735922"/>
                  </a:lnTo>
                  <a:lnTo>
                    <a:pt x="487828" y="724267"/>
                  </a:lnTo>
                  <a:lnTo>
                    <a:pt x="516119" y="706450"/>
                  </a:lnTo>
                  <a:lnTo>
                    <a:pt x="520702" y="702022"/>
                  </a:lnTo>
                  <a:lnTo>
                    <a:pt x="421396" y="702022"/>
                  </a:lnTo>
                  <a:lnTo>
                    <a:pt x="395714" y="700634"/>
                  </a:lnTo>
                  <a:lnTo>
                    <a:pt x="348557" y="682304"/>
                  </a:lnTo>
                  <a:lnTo>
                    <a:pt x="301659" y="625122"/>
                  </a:lnTo>
                  <a:lnTo>
                    <a:pt x="292636" y="578722"/>
                  </a:lnTo>
                  <a:lnTo>
                    <a:pt x="301659" y="532321"/>
                  </a:lnTo>
                  <a:lnTo>
                    <a:pt x="328727" y="491533"/>
                  </a:lnTo>
                  <a:lnTo>
                    <a:pt x="331166" y="488931"/>
                  </a:lnTo>
                  <a:lnTo>
                    <a:pt x="336369" y="484376"/>
                  </a:lnTo>
                  <a:lnTo>
                    <a:pt x="452861" y="392633"/>
                  </a:lnTo>
                  <a:close/>
                </a:path>
                <a:path w="1697354" h="1307464">
                  <a:moveTo>
                    <a:pt x="841784" y="118542"/>
                  </a:moveTo>
                  <a:lnTo>
                    <a:pt x="800847" y="118542"/>
                  </a:lnTo>
                  <a:lnTo>
                    <a:pt x="801010" y="118704"/>
                  </a:lnTo>
                  <a:lnTo>
                    <a:pt x="801030" y="155134"/>
                  </a:lnTo>
                  <a:lnTo>
                    <a:pt x="810561" y="189525"/>
                  </a:lnTo>
                  <a:lnTo>
                    <a:pt x="828811" y="220225"/>
                  </a:lnTo>
                  <a:lnTo>
                    <a:pt x="854985" y="245421"/>
                  </a:lnTo>
                  <a:lnTo>
                    <a:pt x="510487" y="657940"/>
                  </a:lnTo>
                  <a:lnTo>
                    <a:pt x="492109" y="675876"/>
                  </a:lnTo>
                  <a:lnTo>
                    <a:pt x="470636" y="689436"/>
                  </a:lnTo>
                  <a:lnTo>
                    <a:pt x="446816" y="698268"/>
                  </a:lnTo>
                  <a:lnTo>
                    <a:pt x="421396" y="702022"/>
                  </a:lnTo>
                  <a:lnTo>
                    <a:pt x="520702" y="702022"/>
                  </a:lnTo>
                  <a:lnTo>
                    <a:pt x="540401" y="682990"/>
                  </a:lnTo>
                  <a:lnTo>
                    <a:pt x="679566" y="516421"/>
                  </a:lnTo>
                  <a:lnTo>
                    <a:pt x="726065" y="516421"/>
                  </a:lnTo>
                  <a:lnTo>
                    <a:pt x="705090" y="485840"/>
                  </a:lnTo>
                  <a:lnTo>
                    <a:pt x="890102" y="264290"/>
                  </a:lnTo>
                  <a:lnTo>
                    <a:pt x="1035748" y="264290"/>
                  </a:lnTo>
                  <a:lnTo>
                    <a:pt x="1017073" y="245909"/>
                  </a:lnTo>
                  <a:lnTo>
                    <a:pt x="1030403" y="233587"/>
                  </a:lnTo>
                  <a:lnTo>
                    <a:pt x="936436" y="233587"/>
                  </a:lnTo>
                  <a:lnTo>
                    <a:pt x="930095" y="233373"/>
                  </a:lnTo>
                  <a:lnTo>
                    <a:pt x="892926" y="223369"/>
                  </a:lnTo>
                  <a:lnTo>
                    <a:pt x="849133" y="179572"/>
                  </a:lnTo>
                  <a:lnTo>
                    <a:pt x="839703" y="148798"/>
                  </a:lnTo>
                  <a:lnTo>
                    <a:pt x="841773" y="118704"/>
                  </a:lnTo>
                  <a:lnTo>
                    <a:pt x="841784" y="118542"/>
                  </a:lnTo>
                  <a:close/>
                </a:path>
                <a:path w="1697354" h="1307464">
                  <a:moveTo>
                    <a:pt x="1659868" y="430534"/>
                  </a:moveTo>
                  <a:lnTo>
                    <a:pt x="1463994" y="430534"/>
                  </a:lnTo>
                  <a:lnTo>
                    <a:pt x="1645429" y="467459"/>
                  </a:lnTo>
                  <a:lnTo>
                    <a:pt x="1657915" y="654383"/>
                  </a:lnTo>
                  <a:lnTo>
                    <a:pt x="1657980" y="655350"/>
                  </a:lnTo>
                  <a:lnTo>
                    <a:pt x="1658099" y="657127"/>
                  </a:lnTo>
                  <a:lnTo>
                    <a:pt x="1658153" y="657940"/>
                  </a:lnTo>
                  <a:lnTo>
                    <a:pt x="1658272" y="659729"/>
                  </a:lnTo>
                  <a:lnTo>
                    <a:pt x="1660358" y="667103"/>
                  </a:lnTo>
                  <a:lnTo>
                    <a:pt x="1664958" y="672966"/>
                  </a:lnTo>
                  <a:lnTo>
                    <a:pt x="1671418" y="676725"/>
                  </a:lnTo>
                  <a:lnTo>
                    <a:pt x="1679082" y="677785"/>
                  </a:lnTo>
                  <a:lnTo>
                    <a:pt x="1686231" y="675876"/>
                  </a:lnTo>
                  <a:lnTo>
                    <a:pt x="1686437" y="675876"/>
                  </a:lnTo>
                  <a:lnTo>
                    <a:pt x="1692454" y="671238"/>
                  </a:lnTo>
                  <a:lnTo>
                    <a:pt x="1696229" y="664792"/>
                  </a:lnTo>
                  <a:lnTo>
                    <a:pt x="1697178" y="657940"/>
                  </a:lnTo>
                  <a:lnTo>
                    <a:pt x="1697108" y="654383"/>
                  </a:lnTo>
                  <a:lnTo>
                    <a:pt x="1683472" y="450054"/>
                  </a:lnTo>
                  <a:lnTo>
                    <a:pt x="1682821" y="441270"/>
                  </a:lnTo>
                  <a:lnTo>
                    <a:pt x="1676481" y="433950"/>
                  </a:lnTo>
                  <a:lnTo>
                    <a:pt x="1659868" y="430534"/>
                  </a:lnTo>
                  <a:close/>
                </a:path>
                <a:path w="1697354" h="1307464">
                  <a:moveTo>
                    <a:pt x="1128386" y="134646"/>
                  </a:moveTo>
                  <a:lnTo>
                    <a:pt x="1072999" y="134646"/>
                  </a:lnTo>
                  <a:lnTo>
                    <a:pt x="1073325" y="134808"/>
                  </a:lnTo>
                  <a:lnTo>
                    <a:pt x="1389860" y="448264"/>
                  </a:lnTo>
                  <a:lnTo>
                    <a:pt x="1306946" y="531224"/>
                  </a:lnTo>
                  <a:lnTo>
                    <a:pt x="1363360" y="531224"/>
                  </a:lnTo>
                  <a:lnTo>
                    <a:pt x="1463994" y="430534"/>
                  </a:lnTo>
                  <a:lnTo>
                    <a:pt x="1659868" y="430534"/>
                  </a:lnTo>
                  <a:lnTo>
                    <a:pt x="1615088" y="421425"/>
                  </a:lnTo>
                  <a:lnTo>
                    <a:pt x="1417985" y="421425"/>
                  </a:lnTo>
                  <a:lnTo>
                    <a:pt x="1128386" y="134646"/>
                  </a:lnTo>
                  <a:close/>
                </a:path>
                <a:path w="1697354" h="1307464">
                  <a:moveTo>
                    <a:pt x="1455215" y="388729"/>
                  </a:moveTo>
                  <a:lnTo>
                    <a:pt x="1448550" y="390843"/>
                  </a:lnTo>
                  <a:lnTo>
                    <a:pt x="1443997" y="395561"/>
                  </a:lnTo>
                  <a:lnTo>
                    <a:pt x="1417985" y="421425"/>
                  </a:lnTo>
                  <a:lnTo>
                    <a:pt x="1615088" y="421425"/>
                  </a:lnTo>
                  <a:lnTo>
                    <a:pt x="1461556" y="390193"/>
                  </a:lnTo>
                  <a:lnTo>
                    <a:pt x="1455215" y="388729"/>
                  </a:lnTo>
                  <a:close/>
                </a:path>
                <a:path w="1697354" h="1307464">
                  <a:moveTo>
                    <a:pt x="949929" y="0"/>
                  </a:moveTo>
                  <a:lnTo>
                    <a:pt x="900171" y="4264"/>
                  </a:lnTo>
                  <a:lnTo>
                    <a:pt x="854010" y="27287"/>
                  </a:lnTo>
                  <a:lnTo>
                    <a:pt x="442531" y="351153"/>
                  </a:lnTo>
                  <a:lnTo>
                    <a:pt x="505530" y="351153"/>
                  </a:lnTo>
                  <a:lnTo>
                    <a:pt x="800685" y="118704"/>
                  </a:lnTo>
                  <a:lnTo>
                    <a:pt x="800847" y="118542"/>
                  </a:lnTo>
                  <a:lnTo>
                    <a:pt x="841784" y="118542"/>
                  </a:lnTo>
                  <a:lnTo>
                    <a:pt x="842365" y="110098"/>
                  </a:lnTo>
                  <a:lnTo>
                    <a:pt x="859050" y="76615"/>
                  </a:lnTo>
                  <a:lnTo>
                    <a:pt x="887074" y="51854"/>
                  </a:lnTo>
                  <a:lnTo>
                    <a:pt x="923755" y="39324"/>
                  </a:lnTo>
                  <a:lnTo>
                    <a:pt x="1030392" y="39324"/>
                  </a:lnTo>
                  <a:lnTo>
                    <a:pt x="997859" y="13973"/>
                  </a:lnTo>
                  <a:lnTo>
                    <a:pt x="949929" y="0"/>
                  </a:lnTo>
                  <a:close/>
                </a:path>
                <a:path w="1697354" h="1307464">
                  <a:moveTo>
                    <a:pt x="1035748" y="264290"/>
                  </a:moveTo>
                  <a:lnTo>
                    <a:pt x="890102" y="264290"/>
                  </a:lnTo>
                  <a:lnTo>
                    <a:pt x="912484" y="270456"/>
                  </a:lnTo>
                  <a:lnTo>
                    <a:pt x="935399" y="272626"/>
                  </a:lnTo>
                  <a:lnTo>
                    <a:pt x="958345" y="270832"/>
                  </a:lnTo>
                  <a:lnTo>
                    <a:pt x="980819" y="265103"/>
                  </a:lnTo>
                  <a:lnTo>
                    <a:pt x="1036574" y="265103"/>
                  </a:lnTo>
                  <a:lnTo>
                    <a:pt x="1035748" y="264290"/>
                  </a:lnTo>
                  <a:close/>
                </a:path>
                <a:path w="1697354" h="1307464">
                  <a:moveTo>
                    <a:pt x="1030392" y="39324"/>
                  </a:moveTo>
                  <a:lnTo>
                    <a:pt x="923755" y="39324"/>
                  </a:lnTo>
                  <a:lnTo>
                    <a:pt x="962364" y="41916"/>
                  </a:lnTo>
                  <a:lnTo>
                    <a:pt x="995837" y="58600"/>
                  </a:lnTo>
                  <a:lnTo>
                    <a:pt x="1020622" y="86629"/>
                  </a:lnTo>
                  <a:lnTo>
                    <a:pt x="1033168" y="123259"/>
                  </a:lnTo>
                  <a:lnTo>
                    <a:pt x="1030506" y="161958"/>
                  </a:lnTo>
                  <a:lnTo>
                    <a:pt x="985731" y="220225"/>
                  </a:lnTo>
                  <a:lnTo>
                    <a:pt x="949117" y="232733"/>
                  </a:lnTo>
                  <a:lnTo>
                    <a:pt x="936436" y="233587"/>
                  </a:lnTo>
                  <a:lnTo>
                    <a:pt x="1030403" y="233587"/>
                  </a:lnTo>
                  <a:lnTo>
                    <a:pt x="1040329" y="224411"/>
                  </a:lnTo>
                  <a:lnTo>
                    <a:pt x="1057778" y="198492"/>
                  </a:lnTo>
                  <a:lnTo>
                    <a:pt x="1068856" y="169278"/>
                  </a:lnTo>
                  <a:lnTo>
                    <a:pt x="1072999" y="137899"/>
                  </a:lnTo>
                  <a:lnTo>
                    <a:pt x="1072999" y="134646"/>
                  </a:lnTo>
                  <a:lnTo>
                    <a:pt x="1128386" y="134646"/>
                  </a:lnTo>
                  <a:lnTo>
                    <a:pt x="1038533" y="45668"/>
                  </a:lnTo>
                  <a:lnTo>
                    <a:pt x="1030392" y="393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418043" y="3208370"/>
              <a:ext cx="116790" cy="116712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925780" y="2799564"/>
              <a:ext cx="96821" cy="9573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218137" y="3807319"/>
              <a:ext cx="203839" cy="203951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0549992" y="3501491"/>
              <a:ext cx="996950" cy="408305"/>
            </a:xfrm>
            <a:custGeom>
              <a:avLst/>
              <a:gdLst/>
              <a:ahLst/>
              <a:cxnLst/>
              <a:rect l="l" t="t" r="r" b="b"/>
              <a:pathLst>
                <a:path w="996950" h="408304">
                  <a:moveTo>
                    <a:pt x="647687" y="385343"/>
                  </a:moveTo>
                  <a:lnTo>
                    <a:pt x="348907" y="385343"/>
                  </a:lnTo>
                  <a:lnTo>
                    <a:pt x="350329" y="392696"/>
                  </a:lnTo>
                  <a:lnTo>
                    <a:pt x="351078" y="407809"/>
                  </a:lnTo>
                  <a:lnTo>
                    <a:pt x="645515" y="408000"/>
                  </a:lnTo>
                  <a:lnTo>
                    <a:pt x="646277" y="392696"/>
                  </a:lnTo>
                  <a:lnTo>
                    <a:pt x="647687" y="385343"/>
                  </a:lnTo>
                  <a:close/>
                </a:path>
                <a:path w="996950" h="408304">
                  <a:moveTo>
                    <a:pt x="996543" y="362673"/>
                  </a:moveTo>
                  <a:lnTo>
                    <a:pt x="996505" y="294500"/>
                  </a:lnTo>
                  <a:lnTo>
                    <a:pt x="987552" y="250571"/>
                  </a:lnTo>
                  <a:lnTo>
                    <a:pt x="963269" y="214541"/>
                  </a:lnTo>
                  <a:lnTo>
                    <a:pt x="947470" y="203860"/>
                  </a:lnTo>
                  <a:lnTo>
                    <a:pt x="927290" y="190207"/>
                  </a:lnTo>
                  <a:lnTo>
                    <a:pt x="883208" y="181203"/>
                  </a:lnTo>
                  <a:lnTo>
                    <a:pt x="789305" y="181203"/>
                  </a:lnTo>
                  <a:lnTo>
                    <a:pt x="739000" y="149225"/>
                  </a:lnTo>
                  <a:lnTo>
                    <a:pt x="739000" y="181203"/>
                  </a:lnTo>
                  <a:lnTo>
                    <a:pt x="373710" y="181203"/>
                  </a:lnTo>
                  <a:lnTo>
                    <a:pt x="373710" y="22656"/>
                  </a:lnTo>
                  <a:lnTo>
                    <a:pt x="550367" y="22656"/>
                  </a:lnTo>
                  <a:lnTo>
                    <a:pt x="564984" y="23837"/>
                  </a:lnTo>
                  <a:lnTo>
                    <a:pt x="564159" y="23837"/>
                  </a:lnTo>
                  <a:lnTo>
                    <a:pt x="577049" y="27571"/>
                  </a:lnTo>
                  <a:lnTo>
                    <a:pt x="576884" y="27571"/>
                  </a:lnTo>
                  <a:lnTo>
                    <a:pt x="588594" y="33705"/>
                  </a:lnTo>
                  <a:lnTo>
                    <a:pt x="598970" y="42113"/>
                  </a:lnTo>
                  <a:lnTo>
                    <a:pt x="739000" y="181203"/>
                  </a:lnTo>
                  <a:lnTo>
                    <a:pt x="739000" y="149225"/>
                  </a:lnTo>
                  <a:lnTo>
                    <a:pt x="614908" y="26060"/>
                  </a:lnTo>
                  <a:lnTo>
                    <a:pt x="568591" y="1663"/>
                  </a:lnTo>
                  <a:lnTo>
                    <a:pt x="569442" y="1663"/>
                  </a:lnTo>
                  <a:lnTo>
                    <a:pt x="550367" y="0"/>
                  </a:lnTo>
                  <a:lnTo>
                    <a:pt x="359765" y="0"/>
                  </a:lnTo>
                  <a:lnTo>
                    <a:pt x="359765" y="181203"/>
                  </a:lnTo>
                  <a:lnTo>
                    <a:pt x="32270" y="181190"/>
                  </a:lnTo>
                  <a:lnTo>
                    <a:pt x="170053" y="42113"/>
                  </a:lnTo>
                  <a:lnTo>
                    <a:pt x="205155" y="23837"/>
                  </a:lnTo>
                  <a:lnTo>
                    <a:pt x="218554" y="22656"/>
                  </a:lnTo>
                  <a:lnTo>
                    <a:pt x="351053" y="22656"/>
                  </a:lnTo>
                  <a:lnTo>
                    <a:pt x="351053" y="181190"/>
                  </a:lnTo>
                  <a:lnTo>
                    <a:pt x="359765" y="181203"/>
                  </a:lnTo>
                  <a:lnTo>
                    <a:pt x="359765" y="0"/>
                  </a:lnTo>
                  <a:lnTo>
                    <a:pt x="218554" y="0"/>
                  </a:lnTo>
                  <a:lnTo>
                    <a:pt x="167995" y="14884"/>
                  </a:lnTo>
                  <a:lnTo>
                    <a:pt x="13589" y="167690"/>
                  </a:lnTo>
                  <a:lnTo>
                    <a:pt x="0" y="200558"/>
                  </a:lnTo>
                  <a:lnTo>
                    <a:pt x="12" y="317360"/>
                  </a:lnTo>
                  <a:lnTo>
                    <a:pt x="7213" y="352526"/>
                  </a:lnTo>
                  <a:lnTo>
                    <a:pt x="26644" y="381317"/>
                  </a:lnTo>
                  <a:lnTo>
                    <a:pt x="55397" y="400735"/>
                  </a:lnTo>
                  <a:lnTo>
                    <a:pt x="91059" y="408000"/>
                  </a:lnTo>
                  <a:lnTo>
                    <a:pt x="101917" y="408000"/>
                  </a:lnTo>
                  <a:lnTo>
                    <a:pt x="101917" y="400253"/>
                  </a:lnTo>
                  <a:lnTo>
                    <a:pt x="102666" y="392798"/>
                  </a:lnTo>
                  <a:lnTo>
                    <a:pt x="104089" y="385343"/>
                  </a:lnTo>
                  <a:lnTo>
                    <a:pt x="90589" y="385343"/>
                  </a:lnTo>
                  <a:lnTo>
                    <a:pt x="64135" y="379996"/>
                  </a:lnTo>
                  <a:lnTo>
                    <a:pt x="42532" y="365442"/>
                  </a:lnTo>
                  <a:lnTo>
                    <a:pt x="27978" y="343827"/>
                  </a:lnTo>
                  <a:lnTo>
                    <a:pt x="22644" y="317360"/>
                  </a:lnTo>
                  <a:lnTo>
                    <a:pt x="22644" y="203860"/>
                  </a:lnTo>
                  <a:lnTo>
                    <a:pt x="883297" y="203860"/>
                  </a:lnTo>
                  <a:lnTo>
                    <a:pt x="918565" y="210985"/>
                  </a:lnTo>
                  <a:lnTo>
                    <a:pt x="947356" y="230416"/>
                  </a:lnTo>
                  <a:lnTo>
                    <a:pt x="966774" y="259232"/>
                  </a:lnTo>
                  <a:lnTo>
                    <a:pt x="973899" y="294500"/>
                  </a:lnTo>
                  <a:lnTo>
                    <a:pt x="973899" y="362673"/>
                  </a:lnTo>
                  <a:lnTo>
                    <a:pt x="972121" y="371513"/>
                  </a:lnTo>
                  <a:lnTo>
                    <a:pt x="967282" y="378714"/>
                  </a:lnTo>
                  <a:lnTo>
                    <a:pt x="960081" y="383565"/>
                  </a:lnTo>
                  <a:lnTo>
                    <a:pt x="951255" y="385343"/>
                  </a:lnTo>
                  <a:lnTo>
                    <a:pt x="892556" y="385343"/>
                  </a:lnTo>
                  <a:lnTo>
                    <a:pt x="893876" y="392798"/>
                  </a:lnTo>
                  <a:lnTo>
                    <a:pt x="894626" y="400253"/>
                  </a:lnTo>
                  <a:lnTo>
                    <a:pt x="894626" y="408000"/>
                  </a:lnTo>
                  <a:lnTo>
                    <a:pt x="951255" y="408000"/>
                  </a:lnTo>
                  <a:lnTo>
                    <a:pt x="968870" y="404393"/>
                  </a:lnTo>
                  <a:lnTo>
                    <a:pt x="983246" y="394690"/>
                  </a:lnTo>
                  <a:lnTo>
                    <a:pt x="992949" y="380301"/>
                  </a:lnTo>
                  <a:lnTo>
                    <a:pt x="996543" y="362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74564" y="3807319"/>
              <a:ext cx="203839" cy="203951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8563736" y="4162425"/>
            <a:ext cx="3044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on-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site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without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twins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39" name="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54541" y="2333466"/>
            <a:ext cx="234199" cy="301100"/>
          </a:xfrm>
          <a:prstGeom prst="rect">
            <a:avLst/>
          </a:prstGeom>
        </p:spPr>
      </p:pic>
      <p:grpSp>
        <p:nvGrpSpPr>
          <p:cNvPr id="40" name="object 40"/>
          <p:cNvGrpSpPr/>
          <p:nvPr/>
        </p:nvGrpSpPr>
        <p:grpSpPr>
          <a:xfrm>
            <a:off x="5139711" y="3206470"/>
            <a:ext cx="264160" cy="264160"/>
            <a:chOff x="5139711" y="3206470"/>
            <a:chExt cx="264160" cy="264160"/>
          </a:xfrm>
        </p:grpSpPr>
        <p:sp>
          <p:nvSpPr>
            <p:cNvPr id="41" name="object 41"/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4190" y="3206470"/>
              <a:ext cx="71063" cy="115616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32495" y="3206470"/>
              <a:ext cx="71063" cy="115616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4190" y="3354857"/>
              <a:ext cx="71063" cy="11561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32495" y="3354857"/>
              <a:ext cx="71063" cy="115616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5124830" y="3998149"/>
            <a:ext cx="294005" cy="268605"/>
            <a:chOff x="5124830" y="3998149"/>
            <a:chExt cx="294005" cy="268605"/>
          </a:xfrm>
        </p:grpSpPr>
        <p:pic>
          <p:nvPicPr>
            <p:cNvPr id="54" name="object 5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02853" y="4095330"/>
              <a:ext cx="74771" cy="130455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5127053" y="4015880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5953" y="0"/>
                  </a:move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241128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3964" y="204433"/>
                  </a:lnTo>
                  <a:lnTo>
                    <a:pt x="7415" y="204433"/>
                  </a:lnTo>
                  <a:lnTo>
                    <a:pt x="7415" y="25967"/>
                  </a:lnTo>
                  <a:lnTo>
                    <a:pt x="25953" y="7419"/>
                  </a:lnTo>
                  <a:lnTo>
                    <a:pt x="44031" y="7419"/>
                  </a:lnTo>
                  <a:lnTo>
                    <a:pt x="36056" y="2040"/>
                  </a:lnTo>
                  <a:lnTo>
                    <a:pt x="25953" y="0"/>
                  </a:lnTo>
                  <a:close/>
                </a:path>
                <a:path w="289560" h="248920">
                  <a:moveTo>
                    <a:pt x="43902" y="204031"/>
                  </a:move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7" y="204433"/>
                  </a:lnTo>
                  <a:lnTo>
                    <a:pt x="44491" y="204433"/>
                  </a:lnTo>
                  <a:lnTo>
                    <a:pt x="43902" y="204031"/>
                  </a:lnTo>
                  <a:close/>
                </a:path>
                <a:path w="289560" h="248920">
                  <a:moveTo>
                    <a:pt x="289195" y="37096"/>
                  </a:moveTo>
                  <a:lnTo>
                    <a:pt x="261604" y="37096"/>
                  </a:ln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289195" y="241128"/>
                  </a:lnTo>
                  <a:lnTo>
                    <a:pt x="289195" y="37096"/>
                  </a:lnTo>
                  <a:close/>
                </a:path>
                <a:path w="289560" h="248920">
                  <a:moveTo>
                    <a:pt x="26289" y="196620"/>
                  </a:moveTo>
                  <a:lnTo>
                    <a:pt x="16523" y="198391"/>
                  </a:lnTo>
                  <a:lnTo>
                    <a:pt x="7817" y="204031"/>
                  </a:lnTo>
                  <a:lnTo>
                    <a:pt x="7415" y="204433"/>
                  </a:lnTo>
                  <a:lnTo>
                    <a:pt x="23964" y="204433"/>
                  </a:lnTo>
                  <a:lnTo>
                    <a:pt x="25953" y="204031"/>
                  </a:lnTo>
                  <a:lnTo>
                    <a:pt x="43902" y="204031"/>
                  </a:lnTo>
                  <a:lnTo>
                    <a:pt x="36003" y="198640"/>
                  </a:lnTo>
                  <a:lnTo>
                    <a:pt x="26289" y="196620"/>
                  </a:lnTo>
                  <a:close/>
                </a:path>
                <a:path w="289560" h="248920">
                  <a:moveTo>
                    <a:pt x="44031" y="7419"/>
                  </a:move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51907" y="204433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44031" y="74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127053" y="4015880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61604" y="37096"/>
                  </a:move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36056" y="2040"/>
                  </a:lnTo>
                  <a:lnTo>
                    <a:pt x="25953" y="0"/>
                  </a:ln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37096"/>
                  </a:lnTo>
                  <a:lnTo>
                    <a:pt x="261604" y="37096"/>
                  </a:lnTo>
                  <a:close/>
                </a:path>
                <a:path w="289560" h="248920">
                  <a:moveTo>
                    <a:pt x="7415" y="25967"/>
                  </a:moveTo>
                  <a:lnTo>
                    <a:pt x="8869" y="18752"/>
                  </a:lnTo>
                  <a:lnTo>
                    <a:pt x="12837" y="12856"/>
                  </a:lnTo>
                  <a:lnTo>
                    <a:pt x="18729" y="8878"/>
                  </a:ln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36003" y="198640"/>
                  </a:lnTo>
                  <a:lnTo>
                    <a:pt x="26289" y="196620"/>
                  </a:lnTo>
                  <a:lnTo>
                    <a:pt x="16523" y="198391"/>
                  </a:lnTo>
                  <a:lnTo>
                    <a:pt x="7878" y="203970"/>
                  </a:lnTo>
                  <a:lnTo>
                    <a:pt x="7724" y="204124"/>
                  </a:lnTo>
                  <a:lnTo>
                    <a:pt x="7569" y="204279"/>
                  </a:lnTo>
                  <a:lnTo>
                    <a:pt x="7415" y="204433"/>
                  </a:lnTo>
                  <a:lnTo>
                    <a:pt x="7415" y="25967"/>
                  </a:lnTo>
                  <a:close/>
                </a:path>
                <a:path w="289560" h="248920">
                  <a:moveTo>
                    <a:pt x="7415" y="222580"/>
                  </a:move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10156" y="3998149"/>
              <a:ext cx="194218" cy="227636"/>
            </a:xfrm>
            <a:prstGeom prst="rect">
              <a:avLst/>
            </a:prstGeom>
          </p:spPr>
        </p:pic>
      </p:grpSp>
      <p:grpSp>
        <p:nvGrpSpPr>
          <p:cNvPr id="58" name="object 58"/>
          <p:cNvGrpSpPr/>
          <p:nvPr/>
        </p:nvGrpSpPr>
        <p:grpSpPr>
          <a:xfrm>
            <a:off x="5158249" y="4819237"/>
            <a:ext cx="227329" cy="301625"/>
            <a:chOff x="5158249" y="4819237"/>
            <a:chExt cx="227329" cy="301625"/>
          </a:xfrm>
        </p:grpSpPr>
        <p:pic>
          <p:nvPicPr>
            <p:cNvPr id="59" name="object 5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96406" y="4861134"/>
              <a:ext cx="151551" cy="212501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5160403" y="4820920"/>
              <a:ext cx="222885" cy="297815"/>
            </a:xfrm>
            <a:custGeom>
              <a:avLst/>
              <a:gdLst/>
              <a:ahLst/>
              <a:cxnLst/>
              <a:rect l="l" t="t" r="r" b="b"/>
              <a:pathLst>
                <a:path w="222885" h="297814">
                  <a:moveTo>
                    <a:pt x="222465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289636"/>
                  </a:lnTo>
                  <a:lnTo>
                    <a:pt x="0" y="297256"/>
                  </a:lnTo>
                  <a:lnTo>
                    <a:pt x="222465" y="297256"/>
                  </a:lnTo>
                  <a:lnTo>
                    <a:pt x="222465" y="289839"/>
                  </a:lnTo>
                  <a:lnTo>
                    <a:pt x="222465" y="289636"/>
                  </a:lnTo>
                  <a:lnTo>
                    <a:pt x="222465" y="7912"/>
                  </a:lnTo>
                  <a:lnTo>
                    <a:pt x="215049" y="7912"/>
                  </a:lnTo>
                  <a:lnTo>
                    <a:pt x="215049" y="289636"/>
                  </a:lnTo>
                  <a:lnTo>
                    <a:pt x="7416" y="289636"/>
                  </a:lnTo>
                  <a:lnTo>
                    <a:pt x="7416" y="7620"/>
                  </a:lnTo>
                  <a:lnTo>
                    <a:pt x="222465" y="7620"/>
                  </a:lnTo>
                  <a:lnTo>
                    <a:pt x="2224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160412" y="4821400"/>
              <a:ext cx="222885" cy="297180"/>
            </a:xfrm>
            <a:custGeom>
              <a:avLst/>
              <a:gdLst/>
              <a:ahLst/>
              <a:cxnLst/>
              <a:rect l="l" t="t" r="r" b="b"/>
              <a:pathLst>
                <a:path w="222885" h="297179">
                  <a:moveTo>
                    <a:pt x="0" y="296773"/>
                  </a:moveTo>
                  <a:lnTo>
                    <a:pt x="222458" y="296773"/>
                  </a:lnTo>
                  <a:lnTo>
                    <a:pt x="222457" y="0"/>
                  </a:lnTo>
                  <a:lnTo>
                    <a:pt x="0" y="0"/>
                  </a:lnTo>
                  <a:lnTo>
                    <a:pt x="0" y="296773"/>
                  </a:lnTo>
                  <a:close/>
                </a:path>
                <a:path w="222885" h="297179">
                  <a:moveTo>
                    <a:pt x="7415" y="7419"/>
                  </a:moveTo>
                  <a:lnTo>
                    <a:pt x="215042" y="7419"/>
                  </a:lnTo>
                  <a:lnTo>
                    <a:pt x="215042" y="289354"/>
                  </a:lnTo>
                  <a:lnTo>
                    <a:pt x="7415" y="289354"/>
                  </a:lnTo>
                  <a:lnTo>
                    <a:pt x="7415" y="7419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6491096" y="4165854"/>
            <a:ext cx="1468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solidFill>
                  <a:srgbClr val="FFFFFF"/>
                </a:solidFill>
                <a:latin typeface="Lucida Sans"/>
                <a:cs typeface="Lucida Sans"/>
              </a:rPr>
              <a:t>data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synchronization</a:t>
            </a:r>
            <a:endParaRPr sz="1200">
              <a:latin typeface="Lucida Sans"/>
              <a:cs typeface="Lucida Sans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5450966" y="1832005"/>
            <a:ext cx="3494404" cy="3141980"/>
            <a:chOff x="5450966" y="1832005"/>
            <a:chExt cx="3494404" cy="3141980"/>
          </a:xfrm>
        </p:grpSpPr>
        <p:pic>
          <p:nvPicPr>
            <p:cNvPr id="64" name="object 6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450966" y="1832005"/>
              <a:ext cx="2153754" cy="3141822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03216" y="3293370"/>
              <a:ext cx="2142028" cy="797135"/>
            </a:xfrm>
            <a:prstGeom prst="rect">
              <a:avLst/>
            </a:prstGeom>
          </p:spPr>
        </p:pic>
      </p:grpSp>
      <p:sp>
        <p:nvSpPr>
          <p:cNvPr id="66" name="object 66"/>
          <p:cNvSpPr/>
          <p:nvPr/>
        </p:nvSpPr>
        <p:spPr>
          <a:xfrm>
            <a:off x="566420" y="3948683"/>
            <a:ext cx="484505" cy="372745"/>
          </a:xfrm>
          <a:custGeom>
            <a:avLst/>
            <a:gdLst/>
            <a:ahLst/>
            <a:cxnLst/>
            <a:rect l="l" t="t" r="r" b="b"/>
            <a:pathLst>
              <a:path w="484505" h="372745">
                <a:moveTo>
                  <a:pt x="141897" y="158381"/>
                </a:moveTo>
                <a:lnTo>
                  <a:pt x="140716" y="152273"/>
                </a:lnTo>
                <a:lnTo>
                  <a:pt x="140677" y="152107"/>
                </a:lnTo>
                <a:lnTo>
                  <a:pt x="137020" y="146570"/>
                </a:lnTo>
                <a:lnTo>
                  <a:pt x="131267" y="140779"/>
                </a:lnTo>
                <a:lnTo>
                  <a:pt x="131267" y="156629"/>
                </a:lnTo>
                <a:lnTo>
                  <a:pt x="131267" y="160108"/>
                </a:lnTo>
                <a:lnTo>
                  <a:pt x="129095" y="162293"/>
                </a:lnTo>
                <a:lnTo>
                  <a:pt x="126911" y="164426"/>
                </a:lnTo>
                <a:lnTo>
                  <a:pt x="123431" y="164426"/>
                </a:lnTo>
                <a:lnTo>
                  <a:pt x="121259" y="162293"/>
                </a:lnTo>
                <a:lnTo>
                  <a:pt x="119075" y="160108"/>
                </a:lnTo>
                <a:lnTo>
                  <a:pt x="119075" y="156629"/>
                </a:lnTo>
                <a:lnTo>
                  <a:pt x="123431" y="152273"/>
                </a:lnTo>
                <a:lnTo>
                  <a:pt x="126961" y="152273"/>
                </a:lnTo>
                <a:lnTo>
                  <a:pt x="129133" y="154457"/>
                </a:lnTo>
                <a:lnTo>
                  <a:pt x="131267" y="156629"/>
                </a:lnTo>
                <a:lnTo>
                  <a:pt x="131267" y="140779"/>
                </a:lnTo>
                <a:lnTo>
                  <a:pt x="131038" y="140538"/>
                </a:lnTo>
                <a:lnTo>
                  <a:pt x="121399" y="139979"/>
                </a:lnTo>
                <a:lnTo>
                  <a:pt x="114769" y="145313"/>
                </a:lnTo>
                <a:lnTo>
                  <a:pt x="110515" y="150393"/>
                </a:lnTo>
                <a:lnTo>
                  <a:pt x="109245" y="154457"/>
                </a:lnTo>
                <a:lnTo>
                  <a:pt x="108610" y="156629"/>
                </a:lnTo>
                <a:lnTo>
                  <a:pt x="109054" y="162293"/>
                </a:lnTo>
                <a:lnTo>
                  <a:pt x="109105" y="162890"/>
                </a:lnTo>
                <a:lnTo>
                  <a:pt x="112128" y="168783"/>
                </a:lnTo>
                <a:lnTo>
                  <a:pt x="117208" y="173037"/>
                </a:lnTo>
                <a:lnTo>
                  <a:pt x="123317" y="174955"/>
                </a:lnTo>
                <a:lnTo>
                  <a:pt x="129692" y="174447"/>
                </a:lnTo>
                <a:lnTo>
                  <a:pt x="140703" y="164426"/>
                </a:lnTo>
                <a:lnTo>
                  <a:pt x="141897" y="158381"/>
                </a:lnTo>
                <a:close/>
              </a:path>
              <a:path w="484505" h="372745">
                <a:moveTo>
                  <a:pt x="280835" y="37223"/>
                </a:moveTo>
                <a:lnTo>
                  <a:pt x="280619" y="36068"/>
                </a:lnTo>
                <a:lnTo>
                  <a:pt x="279501" y="30543"/>
                </a:lnTo>
                <a:lnTo>
                  <a:pt x="275196" y="26238"/>
                </a:lnTo>
                <a:lnTo>
                  <a:pt x="269722" y="25146"/>
                </a:lnTo>
                <a:lnTo>
                  <a:pt x="269722" y="37223"/>
                </a:lnTo>
                <a:lnTo>
                  <a:pt x="269722" y="40335"/>
                </a:lnTo>
                <a:lnTo>
                  <a:pt x="268478" y="41541"/>
                </a:lnTo>
                <a:lnTo>
                  <a:pt x="265417" y="41541"/>
                </a:lnTo>
                <a:lnTo>
                  <a:pt x="264160" y="40335"/>
                </a:lnTo>
                <a:lnTo>
                  <a:pt x="264160" y="37223"/>
                </a:lnTo>
                <a:lnTo>
                  <a:pt x="265328" y="36068"/>
                </a:lnTo>
                <a:lnTo>
                  <a:pt x="268566" y="36068"/>
                </a:lnTo>
                <a:lnTo>
                  <a:pt x="269722" y="37223"/>
                </a:lnTo>
                <a:lnTo>
                  <a:pt x="269722" y="25146"/>
                </a:lnTo>
                <a:lnTo>
                  <a:pt x="262166" y="23634"/>
                </a:lnTo>
                <a:lnTo>
                  <a:pt x="254850" y="28511"/>
                </a:lnTo>
                <a:lnTo>
                  <a:pt x="253085" y="37223"/>
                </a:lnTo>
                <a:lnTo>
                  <a:pt x="251841" y="43573"/>
                </a:lnTo>
                <a:lnTo>
                  <a:pt x="256705" y="50901"/>
                </a:lnTo>
                <a:lnTo>
                  <a:pt x="271767" y="53924"/>
                </a:lnTo>
                <a:lnTo>
                  <a:pt x="279082" y="49009"/>
                </a:lnTo>
                <a:lnTo>
                  <a:pt x="280606" y="41541"/>
                </a:lnTo>
                <a:lnTo>
                  <a:pt x="280822" y="40335"/>
                </a:lnTo>
                <a:lnTo>
                  <a:pt x="280835" y="37223"/>
                </a:lnTo>
                <a:close/>
              </a:path>
              <a:path w="484505" h="372745">
                <a:moveTo>
                  <a:pt x="484035" y="190385"/>
                </a:moveTo>
                <a:lnTo>
                  <a:pt x="479983" y="129463"/>
                </a:lnTo>
                <a:lnTo>
                  <a:pt x="460375" y="120142"/>
                </a:lnTo>
                <a:lnTo>
                  <a:pt x="416648" y="111239"/>
                </a:lnTo>
                <a:lnTo>
                  <a:pt x="414845" y="110820"/>
                </a:lnTo>
                <a:lnTo>
                  <a:pt x="412940" y="111417"/>
                </a:lnTo>
                <a:lnTo>
                  <a:pt x="411645" y="112763"/>
                </a:lnTo>
                <a:lnTo>
                  <a:pt x="404228" y="120142"/>
                </a:lnTo>
                <a:lnTo>
                  <a:pt x="396214" y="112217"/>
                </a:lnTo>
                <a:lnTo>
                  <a:pt x="396214" y="127787"/>
                </a:lnTo>
                <a:lnTo>
                  <a:pt x="372579" y="151434"/>
                </a:lnTo>
                <a:lnTo>
                  <a:pt x="295503" y="75577"/>
                </a:lnTo>
                <a:lnTo>
                  <a:pt x="295262" y="75349"/>
                </a:lnTo>
                <a:lnTo>
                  <a:pt x="289941" y="70104"/>
                </a:lnTo>
                <a:lnTo>
                  <a:pt x="305943" y="38506"/>
                </a:lnTo>
                <a:lnTo>
                  <a:pt x="396214" y="127787"/>
                </a:lnTo>
                <a:lnTo>
                  <a:pt x="396214" y="112217"/>
                </a:lnTo>
                <a:lnTo>
                  <a:pt x="321716" y="38430"/>
                </a:lnTo>
                <a:lnTo>
                  <a:pt x="296062" y="13017"/>
                </a:lnTo>
                <a:lnTo>
                  <a:pt x="294525" y="11836"/>
                </a:lnTo>
                <a:lnTo>
                  <a:pt x="294525" y="35140"/>
                </a:lnTo>
                <a:lnTo>
                  <a:pt x="293776" y="46177"/>
                </a:lnTo>
                <a:lnTo>
                  <a:pt x="289013" y="55714"/>
                </a:lnTo>
                <a:lnTo>
                  <a:pt x="281000" y="62776"/>
                </a:lnTo>
                <a:lnTo>
                  <a:pt x="270573" y="66344"/>
                </a:lnTo>
                <a:lnTo>
                  <a:pt x="268160" y="66675"/>
                </a:lnTo>
                <a:lnTo>
                  <a:pt x="265747" y="66675"/>
                </a:lnTo>
                <a:lnTo>
                  <a:pt x="263334" y="66344"/>
                </a:lnTo>
                <a:lnTo>
                  <a:pt x="254546" y="63677"/>
                </a:lnTo>
                <a:lnTo>
                  <a:pt x="247294" y="58458"/>
                </a:lnTo>
                <a:lnTo>
                  <a:pt x="243738" y="53530"/>
                </a:lnTo>
                <a:lnTo>
                  <a:pt x="243738" y="69964"/>
                </a:lnTo>
                <a:lnTo>
                  <a:pt x="145529" y="187566"/>
                </a:lnTo>
                <a:lnTo>
                  <a:pt x="120129" y="200126"/>
                </a:lnTo>
                <a:lnTo>
                  <a:pt x="112814" y="199732"/>
                </a:lnTo>
                <a:lnTo>
                  <a:pt x="83426" y="164973"/>
                </a:lnTo>
                <a:lnTo>
                  <a:pt x="85877" y="152400"/>
                </a:lnTo>
                <a:lnTo>
                  <a:pt x="85991" y="151752"/>
                </a:lnTo>
                <a:lnTo>
                  <a:pt x="129095" y="111925"/>
                </a:lnTo>
                <a:lnTo>
                  <a:pt x="228257" y="33845"/>
                </a:lnTo>
                <a:lnTo>
                  <a:pt x="228358" y="44221"/>
                </a:lnTo>
                <a:lnTo>
                  <a:pt x="231076" y="54025"/>
                </a:lnTo>
                <a:lnTo>
                  <a:pt x="236270" y="62776"/>
                </a:lnTo>
                <a:lnTo>
                  <a:pt x="243738" y="69964"/>
                </a:lnTo>
                <a:lnTo>
                  <a:pt x="243738" y="53530"/>
                </a:lnTo>
                <a:lnTo>
                  <a:pt x="242062" y="51193"/>
                </a:lnTo>
                <a:lnTo>
                  <a:pt x="239382" y="42418"/>
                </a:lnTo>
                <a:lnTo>
                  <a:pt x="239877" y="35140"/>
                </a:lnTo>
                <a:lnTo>
                  <a:pt x="239966" y="33845"/>
                </a:lnTo>
                <a:lnTo>
                  <a:pt x="240131" y="31394"/>
                </a:lnTo>
                <a:lnTo>
                  <a:pt x="244894" y="21844"/>
                </a:lnTo>
                <a:lnTo>
                  <a:pt x="252882" y="14782"/>
                </a:lnTo>
                <a:lnTo>
                  <a:pt x="263334" y="11214"/>
                </a:lnTo>
                <a:lnTo>
                  <a:pt x="274345" y="11950"/>
                </a:lnTo>
                <a:lnTo>
                  <a:pt x="283883" y="16713"/>
                </a:lnTo>
                <a:lnTo>
                  <a:pt x="290957" y="24701"/>
                </a:lnTo>
                <a:lnTo>
                  <a:pt x="294525" y="35140"/>
                </a:lnTo>
                <a:lnTo>
                  <a:pt x="294525" y="11836"/>
                </a:lnTo>
                <a:lnTo>
                  <a:pt x="293738" y="11214"/>
                </a:lnTo>
                <a:lnTo>
                  <a:pt x="284467" y="3987"/>
                </a:lnTo>
                <a:lnTo>
                  <a:pt x="270802" y="0"/>
                </a:lnTo>
                <a:lnTo>
                  <a:pt x="256616" y="1219"/>
                </a:lnTo>
                <a:lnTo>
                  <a:pt x="243459" y="7785"/>
                </a:lnTo>
                <a:lnTo>
                  <a:pt x="126161" y="100101"/>
                </a:lnTo>
                <a:lnTo>
                  <a:pt x="121666" y="100101"/>
                </a:lnTo>
                <a:lnTo>
                  <a:pt x="83413" y="107886"/>
                </a:lnTo>
                <a:lnTo>
                  <a:pt x="51536" y="129463"/>
                </a:lnTo>
                <a:lnTo>
                  <a:pt x="30137" y="161175"/>
                </a:lnTo>
                <a:lnTo>
                  <a:pt x="22326" y="199732"/>
                </a:lnTo>
                <a:lnTo>
                  <a:pt x="22250" y="317538"/>
                </a:lnTo>
                <a:lnTo>
                  <a:pt x="13322" y="321081"/>
                </a:lnTo>
                <a:lnTo>
                  <a:pt x="6273" y="327228"/>
                </a:lnTo>
                <a:lnTo>
                  <a:pt x="1663" y="335343"/>
                </a:lnTo>
                <a:lnTo>
                  <a:pt x="0" y="344805"/>
                </a:lnTo>
                <a:lnTo>
                  <a:pt x="0" y="372630"/>
                </a:lnTo>
                <a:lnTo>
                  <a:pt x="244703" y="372630"/>
                </a:lnTo>
                <a:lnTo>
                  <a:pt x="244703" y="361492"/>
                </a:lnTo>
                <a:lnTo>
                  <a:pt x="244703" y="344805"/>
                </a:lnTo>
                <a:lnTo>
                  <a:pt x="243065" y="335622"/>
                </a:lnTo>
                <a:lnTo>
                  <a:pt x="243014" y="335343"/>
                </a:lnTo>
                <a:lnTo>
                  <a:pt x="238861" y="328117"/>
                </a:lnTo>
                <a:lnTo>
                  <a:pt x="238353" y="327228"/>
                </a:lnTo>
                <a:lnTo>
                  <a:pt x="233591" y="323113"/>
                </a:lnTo>
                <a:lnTo>
                  <a:pt x="233591" y="335622"/>
                </a:lnTo>
                <a:lnTo>
                  <a:pt x="233591" y="361492"/>
                </a:lnTo>
                <a:lnTo>
                  <a:pt x="11125" y="361492"/>
                </a:lnTo>
                <a:lnTo>
                  <a:pt x="11125" y="335622"/>
                </a:lnTo>
                <a:lnTo>
                  <a:pt x="18592" y="328117"/>
                </a:lnTo>
                <a:lnTo>
                  <a:pt x="226123" y="328117"/>
                </a:lnTo>
                <a:lnTo>
                  <a:pt x="233591" y="335622"/>
                </a:lnTo>
                <a:lnTo>
                  <a:pt x="233591" y="323113"/>
                </a:lnTo>
                <a:lnTo>
                  <a:pt x="231254" y="321081"/>
                </a:lnTo>
                <a:lnTo>
                  <a:pt x="222135" y="317538"/>
                </a:lnTo>
                <a:lnTo>
                  <a:pt x="222135" y="316979"/>
                </a:lnTo>
                <a:lnTo>
                  <a:pt x="222351" y="240563"/>
                </a:lnTo>
                <a:lnTo>
                  <a:pt x="222262" y="197827"/>
                </a:lnTo>
                <a:lnTo>
                  <a:pt x="221056" y="183540"/>
                </a:lnTo>
                <a:lnTo>
                  <a:pt x="216941" y="167576"/>
                </a:lnTo>
                <a:lnTo>
                  <a:pt x="211226" y="154724"/>
                </a:lnTo>
                <a:lnTo>
                  <a:pt x="211226" y="240563"/>
                </a:lnTo>
                <a:lnTo>
                  <a:pt x="211010" y="316979"/>
                </a:lnTo>
                <a:lnTo>
                  <a:pt x="33375" y="316979"/>
                </a:lnTo>
                <a:lnTo>
                  <a:pt x="33451" y="199732"/>
                </a:lnTo>
                <a:lnTo>
                  <a:pt x="55626" y="141338"/>
                </a:lnTo>
                <a:lnTo>
                  <a:pt x="111188" y="111925"/>
                </a:lnTo>
                <a:lnTo>
                  <a:pt x="88900" y="129463"/>
                </a:lnTo>
                <a:lnTo>
                  <a:pt x="77406" y="143814"/>
                </a:lnTo>
                <a:lnTo>
                  <a:pt x="72491" y="160883"/>
                </a:lnTo>
                <a:lnTo>
                  <a:pt x="74295" y="178206"/>
                </a:lnTo>
                <a:lnTo>
                  <a:pt x="74333" y="178536"/>
                </a:lnTo>
                <a:lnTo>
                  <a:pt x="82994" y="194500"/>
                </a:lnTo>
                <a:lnTo>
                  <a:pt x="83096" y="194703"/>
                </a:lnTo>
                <a:lnTo>
                  <a:pt x="90436" y="201714"/>
                </a:lnTo>
                <a:lnTo>
                  <a:pt x="99009" y="206908"/>
                </a:lnTo>
                <a:lnTo>
                  <a:pt x="108508" y="210146"/>
                </a:lnTo>
                <a:lnTo>
                  <a:pt x="118605" y="211251"/>
                </a:lnTo>
                <a:lnTo>
                  <a:pt x="120332" y="211251"/>
                </a:lnTo>
                <a:lnTo>
                  <a:pt x="193725" y="147218"/>
                </a:lnTo>
                <a:lnTo>
                  <a:pt x="201295" y="159245"/>
                </a:lnTo>
                <a:lnTo>
                  <a:pt x="211048" y="196545"/>
                </a:lnTo>
                <a:lnTo>
                  <a:pt x="211226" y="240563"/>
                </a:lnTo>
                <a:lnTo>
                  <a:pt x="211226" y="154724"/>
                </a:lnTo>
                <a:lnTo>
                  <a:pt x="210197" y="152400"/>
                </a:lnTo>
                <a:lnTo>
                  <a:pt x="206768" y="147218"/>
                </a:lnTo>
                <a:lnTo>
                  <a:pt x="201002" y="138506"/>
                </a:lnTo>
                <a:lnTo>
                  <a:pt x="253746" y="75349"/>
                </a:lnTo>
                <a:lnTo>
                  <a:pt x="260515" y="77203"/>
                </a:lnTo>
                <a:lnTo>
                  <a:pt x="261251" y="77203"/>
                </a:lnTo>
                <a:lnTo>
                  <a:pt x="266661" y="77724"/>
                </a:lnTo>
                <a:lnTo>
                  <a:pt x="273202" y="77203"/>
                </a:lnTo>
                <a:lnTo>
                  <a:pt x="279603" y="75577"/>
                </a:lnTo>
                <a:lnTo>
                  <a:pt x="364883" y="159512"/>
                </a:lnTo>
                <a:lnTo>
                  <a:pt x="356819" y="167576"/>
                </a:lnTo>
                <a:lnTo>
                  <a:pt x="355473" y="168871"/>
                </a:lnTo>
                <a:lnTo>
                  <a:pt x="354914" y="170776"/>
                </a:lnTo>
                <a:lnTo>
                  <a:pt x="355219" y="172250"/>
                </a:lnTo>
                <a:lnTo>
                  <a:pt x="366636" y="232029"/>
                </a:lnTo>
                <a:lnTo>
                  <a:pt x="367106" y="234530"/>
                </a:lnTo>
                <a:lnTo>
                  <a:pt x="369239" y="236385"/>
                </a:lnTo>
                <a:lnTo>
                  <a:pt x="371741" y="236524"/>
                </a:lnTo>
                <a:lnTo>
                  <a:pt x="432130" y="240563"/>
                </a:lnTo>
                <a:lnTo>
                  <a:pt x="434162" y="240563"/>
                </a:lnTo>
                <a:lnTo>
                  <a:pt x="436765" y="238150"/>
                </a:lnTo>
                <a:lnTo>
                  <a:pt x="436867" y="234530"/>
                </a:lnTo>
                <a:lnTo>
                  <a:pt x="436943" y="232029"/>
                </a:lnTo>
                <a:lnTo>
                  <a:pt x="434543" y="229438"/>
                </a:lnTo>
                <a:lnTo>
                  <a:pt x="432879" y="229438"/>
                </a:lnTo>
                <a:lnTo>
                  <a:pt x="376745" y="225729"/>
                </a:lnTo>
                <a:lnTo>
                  <a:pt x="366737" y="173367"/>
                </a:lnTo>
                <a:lnTo>
                  <a:pt x="388658" y="151434"/>
                </a:lnTo>
                <a:lnTo>
                  <a:pt x="417347" y="122732"/>
                </a:lnTo>
                <a:lnTo>
                  <a:pt x="469061" y="133261"/>
                </a:lnTo>
                <a:lnTo>
                  <a:pt x="472592" y="185966"/>
                </a:lnTo>
                <a:lnTo>
                  <a:pt x="472859" y="189839"/>
                </a:lnTo>
                <a:lnTo>
                  <a:pt x="472960" y="191084"/>
                </a:lnTo>
                <a:lnTo>
                  <a:pt x="475602" y="193408"/>
                </a:lnTo>
                <a:lnTo>
                  <a:pt x="481723" y="193027"/>
                </a:lnTo>
                <a:lnTo>
                  <a:pt x="484035" y="190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object 67"/>
          <p:cNvGrpSpPr/>
          <p:nvPr/>
        </p:nvGrpSpPr>
        <p:grpSpPr>
          <a:xfrm>
            <a:off x="566384" y="2349843"/>
            <a:ext cx="489584" cy="250825"/>
            <a:chOff x="566384" y="2349843"/>
            <a:chExt cx="489584" cy="250825"/>
          </a:xfrm>
        </p:grpSpPr>
        <p:sp>
          <p:nvSpPr>
            <p:cNvPr id="68" name="object 68"/>
            <p:cNvSpPr/>
            <p:nvPr/>
          </p:nvSpPr>
          <p:spPr>
            <a:xfrm>
              <a:off x="566381" y="2349855"/>
              <a:ext cx="489584" cy="250825"/>
            </a:xfrm>
            <a:custGeom>
              <a:avLst/>
              <a:gdLst/>
              <a:ahLst/>
              <a:cxnLst/>
              <a:rect l="l" t="t" r="r" b="b"/>
              <a:pathLst>
                <a:path w="489584" h="250825">
                  <a:moveTo>
                    <a:pt x="318122" y="189230"/>
                  </a:moveTo>
                  <a:lnTo>
                    <a:pt x="171399" y="189230"/>
                  </a:lnTo>
                  <a:lnTo>
                    <a:pt x="172085" y="192849"/>
                  </a:lnTo>
                  <a:lnTo>
                    <a:pt x="172466" y="200266"/>
                  </a:lnTo>
                  <a:lnTo>
                    <a:pt x="317055" y="200367"/>
                  </a:lnTo>
                  <a:lnTo>
                    <a:pt x="317423" y="192849"/>
                  </a:lnTo>
                  <a:lnTo>
                    <a:pt x="318122" y="189230"/>
                  </a:lnTo>
                  <a:close/>
                </a:path>
                <a:path w="489584" h="250825">
                  <a:moveTo>
                    <a:pt x="428269" y="200266"/>
                  </a:moveTo>
                  <a:lnTo>
                    <a:pt x="424319" y="180797"/>
                  </a:lnTo>
                  <a:lnTo>
                    <a:pt x="417156" y="170180"/>
                  </a:lnTo>
                  <a:lnTo>
                    <a:pt x="417156" y="200266"/>
                  </a:lnTo>
                  <a:lnTo>
                    <a:pt x="414096" y="215430"/>
                  </a:lnTo>
                  <a:lnTo>
                    <a:pt x="405752" y="227812"/>
                  </a:lnTo>
                  <a:lnTo>
                    <a:pt x="393369" y="236156"/>
                  </a:lnTo>
                  <a:lnTo>
                    <a:pt x="378218" y="239217"/>
                  </a:lnTo>
                  <a:lnTo>
                    <a:pt x="363067" y="236156"/>
                  </a:lnTo>
                  <a:lnTo>
                    <a:pt x="350697" y="227812"/>
                  </a:lnTo>
                  <a:lnTo>
                    <a:pt x="342353" y="215430"/>
                  </a:lnTo>
                  <a:lnTo>
                    <a:pt x="339293" y="200266"/>
                  </a:lnTo>
                  <a:lnTo>
                    <a:pt x="342353" y="185102"/>
                  </a:lnTo>
                  <a:lnTo>
                    <a:pt x="350697" y="172732"/>
                  </a:lnTo>
                  <a:lnTo>
                    <a:pt x="363067" y="164376"/>
                  </a:lnTo>
                  <a:lnTo>
                    <a:pt x="378218" y="161315"/>
                  </a:lnTo>
                  <a:lnTo>
                    <a:pt x="393369" y="164376"/>
                  </a:lnTo>
                  <a:lnTo>
                    <a:pt x="405752" y="172732"/>
                  </a:lnTo>
                  <a:lnTo>
                    <a:pt x="414096" y="185102"/>
                  </a:lnTo>
                  <a:lnTo>
                    <a:pt x="417156" y="200266"/>
                  </a:lnTo>
                  <a:lnTo>
                    <a:pt x="417156" y="170180"/>
                  </a:lnTo>
                  <a:lnTo>
                    <a:pt x="413588" y="164884"/>
                  </a:lnTo>
                  <a:lnTo>
                    <a:pt x="408305" y="161315"/>
                  </a:lnTo>
                  <a:lnTo>
                    <a:pt x="397687" y="154152"/>
                  </a:lnTo>
                  <a:lnTo>
                    <a:pt x="378218" y="150190"/>
                  </a:lnTo>
                  <a:lnTo>
                    <a:pt x="358698" y="154152"/>
                  </a:lnTo>
                  <a:lnTo>
                    <a:pt x="342811" y="164884"/>
                  </a:lnTo>
                  <a:lnTo>
                    <a:pt x="332092" y="180797"/>
                  </a:lnTo>
                  <a:lnTo>
                    <a:pt x="328168" y="200266"/>
                  </a:lnTo>
                  <a:lnTo>
                    <a:pt x="332092" y="219760"/>
                  </a:lnTo>
                  <a:lnTo>
                    <a:pt x="342823" y="235673"/>
                  </a:lnTo>
                  <a:lnTo>
                    <a:pt x="358724" y="246418"/>
                  </a:lnTo>
                  <a:lnTo>
                    <a:pt x="378218" y="250355"/>
                  </a:lnTo>
                  <a:lnTo>
                    <a:pt x="397700" y="246418"/>
                  </a:lnTo>
                  <a:lnTo>
                    <a:pt x="408343" y="239217"/>
                  </a:lnTo>
                  <a:lnTo>
                    <a:pt x="413600" y="235673"/>
                  </a:lnTo>
                  <a:lnTo>
                    <a:pt x="424332" y="219760"/>
                  </a:lnTo>
                  <a:lnTo>
                    <a:pt x="428269" y="200266"/>
                  </a:lnTo>
                  <a:close/>
                </a:path>
                <a:path w="489584" h="250825">
                  <a:moveTo>
                    <a:pt x="489445" y="144716"/>
                  </a:moveTo>
                  <a:lnTo>
                    <a:pt x="485038" y="123050"/>
                  </a:lnTo>
                  <a:lnTo>
                    <a:pt x="473113" y="105359"/>
                  </a:lnTo>
                  <a:lnTo>
                    <a:pt x="465353" y="100114"/>
                  </a:lnTo>
                  <a:lnTo>
                    <a:pt x="455434" y="93408"/>
                  </a:lnTo>
                  <a:lnTo>
                    <a:pt x="434695" y="89166"/>
                  </a:lnTo>
                  <a:lnTo>
                    <a:pt x="433793" y="88976"/>
                  </a:lnTo>
                  <a:lnTo>
                    <a:pt x="387680" y="88976"/>
                  </a:lnTo>
                  <a:lnTo>
                    <a:pt x="381787" y="89166"/>
                  </a:lnTo>
                  <a:lnTo>
                    <a:pt x="381355" y="88976"/>
                  </a:lnTo>
                  <a:lnTo>
                    <a:pt x="376085" y="86753"/>
                  </a:lnTo>
                  <a:lnTo>
                    <a:pt x="372097" y="82346"/>
                  </a:lnTo>
                  <a:lnTo>
                    <a:pt x="362978" y="73304"/>
                  </a:lnTo>
                  <a:lnTo>
                    <a:pt x="362978" y="88976"/>
                  </a:lnTo>
                  <a:lnTo>
                    <a:pt x="183565" y="88976"/>
                  </a:lnTo>
                  <a:lnTo>
                    <a:pt x="183565" y="11125"/>
                  </a:lnTo>
                  <a:lnTo>
                    <a:pt x="270332" y="11125"/>
                  </a:lnTo>
                  <a:lnTo>
                    <a:pt x="277507" y="11709"/>
                  </a:lnTo>
                  <a:lnTo>
                    <a:pt x="277101" y="11709"/>
                  </a:lnTo>
                  <a:lnTo>
                    <a:pt x="283349" y="13538"/>
                  </a:lnTo>
                  <a:lnTo>
                    <a:pt x="289102" y="16548"/>
                  </a:lnTo>
                  <a:lnTo>
                    <a:pt x="294195" y="20675"/>
                  </a:lnTo>
                  <a:lnTo>
                    <a:pt x="362978" y="88976"/>
                  </a:lnTo>
                  <a:lnTo>
                    <a:pt x="362978" y="73304"/>
                  </a:lnTo>
                  <a:lnTo>
                    <a:pt x="302031" y="12788"/>
                  </a:lnTo>
                  <a:lnTo>
                    <a:pt x="299961" y="11125"/>
                  </a:lnTo>
                  <a:lnTo>
                    <a:pt x="295249" y="7302"/>
                  </a:lnTo>
                  <a:lnTo>
                    <a:pt x="287591" y="3276"/>
                  </a:lnTo>
                  <a:lnTo>
                    <a:pt x="279273" y="812"/>
                  </a:lnTo>
                  <a:lnTo>
                    <a:pt x="279692" y="812"/>
                  </a:lnTo>
                  <a:lnTo>
                    <a:pt x="270332" y="0"/>
                  </a:lnTo>
                  <a:lnTo>
                    <a:pt x="172453" y="0"/>
                  </a:lnTo>
                  <a:lnTo>
                    <a:pt x="172453" y="11125"/>
                  </a:lnTo>
                  <a:lnTo>
                    <a:pt x="172453" y="88976"/>
                  </a:lnTo>
                  <a:lnTo>
                    <a:pt x="15989" y="88976"/>
                  </a:lnTo>
                  <a:lnTo>
                    <a:pt x="83553" y="20675"/>
                  </a:lnTo>
                  <a:lnTo>
                    <a:pt x="88709" y="16548"/>
                  </a:lnTo>
                  <a:lnTo>
                    <a:pt x="94513" y="13538"/>
                  </a:lnTo>
                  <a:lnTo>
                    <a:pt x="100799" y="11709"/>
                  </a:lnTo>
                  <a:lnTo>
                    <a:pt x="107378" y="11125"/>
                  </a:lnTo>
                  <a:lnTo>
                    <a:pt x="172453" y="11125"/>
                  </a:lnTo>
                  <a:lnTo>
                    <a:pt x="172453" y="0"/>
                  </a:lnTo>
                  <a:lnTo>
                    <a:pt x="107378" y="0"/>
                  </a:lnTo>
                  <a:lnTo>
                    <a:pt x="98628" y="812"/>
                  </a:lnTo>
                  <a:lnTo>
                    <a:pt x="90271" y="3276"/>
                  </a:lnTo>
                  <a:lnTo>
                    <a:pt x="82550" y="7302"/>
                  </a:lnTo>
                  <a:lnTo>
                    <a:pt x="75679" y="12788"/>
                  </a:lnTo>
                  <a:lnTo>
                    <a:pt x="6718" y="82346"/>
                  </a:lnTo>
                  <a:lnTo>
                    <a:pt x="2400" y="86614"/>
                  </a:lnTo>
                  <a:lnTo>
                    <a:pt x="0" y="92456"/>
                  </a:lnTo>
                  <a:lnTo>
                    <a:pt x="50" y="155841"/>
                  </a:lnTo>
                  <a:lnTo>
                    <a:pt x="3581" y="173113"/>
                  </a:lnTo>
                  <a:lnTo>
                    <a:pt x="13131" y="187261"/>
                  </a:lnTo>
                  <a:lnTo>
                    <a:pt x="27254" y="196799"/>
                  </a:lnTo>
                  <a:lnTo>
                    <a:pt x="44767" y="200367"/>
                  </a:lnTo>
                  <a:lnTo>
                    <a:pt x="50101" y="200367"/>
                  </a:lnTo>
                  <a:lnTo>
                    <a:pt x="50101" y="196557"/>
                  </a:lnTo>
                  <a:lnTo>
                    <a:pt x="50368" y="193827"/>
                  </a:lnTo>
                  <a:lnTo>
                    <a:pt x="50469" y="192900"/>
                  </a:lnTo>
                  <a:lnTo>
                    <a:pt x="51155" y="189230"/>
                  </a:lnTo>
                  <a:lnTo>
                    <a:pt x="44538" y="189230"/>
                  </a:lnTo>
                  <a:lnTo>
                    <a:pt x="31534" y="186613"/>
                  </a:lnTo>
                  <a:lnTo>
                    <a:pt x="20929" y="179463"/>
                  </a:lnTo>
                  <a:lnTo>
                    <a:pt x="13779" y="168846"/>
                  </a:lnTo>
                  <a:lnTo>
                    <a:pt x="11163" y="155841"/>
                  </a:lnTo>
                  <a:lnTo>
                    <a:pt x="11163" y="100114"/>
                  </a:lnTo>
                  <a:lnTo>
                    <a:pt x="433832" y="100114"/>
                  </a:lnTo>
                  <a:lnTo>
                    <a:pt x="451154" y="103606"/>
                  </a:lnTo>
                  <a:lnTo>
                    <a:pt x="465289" y="113157"/>
                  </a:lnTo>
                  <a:lnTo>
                    <a:pt x="474827" y="127304"/>
                  </a:lnTo>
                  <a:lnTo>
                    <a:pt x="478332" y="144716"/>
                  </a:lnTo>
                  <a:lnTo>
                    <a:pt x="478332" y="184277"/>
                  </a:lnTo>
                  <a:lnTo>
                    <a:pt x="473367" y="189230"/>
                  </a:lnTo>
                  <a:lnTo>
                    <a:pt x="438378" y="189230"/>
                  </a:lnTo>
                  <a:lnTo>
                    <a:pt x="439026" y="192900"/>
                  </a:lnTo>
                  <a:lnTo>
                    <a:pt x="439394" y="196557"/>
                  </a:lnTo>
                  <a:lnTo>
                    <a:pt x="439394" y="200367"/>
                  </a:lnTo>
                  <a:lnTo>
                    <a:pt x="467207" y="200367"/>
                  </a:lnTo>
                  <a:lnTo>
                    <a:pt x="475856" y="198589"/>
                  </a:lnTo>
                  <a:lnTo>
                    <a:pt x="482917" y="193827"/>
                  </a:lnTo>
                  <a:lnTo>
                    <a:pt x="487680" y="186766"/>
                  </a:lnTo>
                  <a:lnTo>
                    <a:pt x="489445" y="178104"/>
                  </a:lnTo>
                  <a:lnTo>
                    <a:pt x="489445" y="144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7606" y="2500039"/>
              <a:ext cx="100106" cy="100161"/>
            </a:xfrm>
            <a:prstGeom prst="rect">
              <a:avLst/>
            </a:prstGeom>
          </p:spPr>
        </p:pic>
      </p:grpSp>
      <p:pic>
        <p:nvPicPr>
          <p:cNvPr id="70" name="object 7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70949" y="3088195"/>
            <a:ext cx="478493" cy="430529"/>
          </a:xfrm>
          <a:prstGeom prst="rect">
            <a:avLst/>
          </a:prstGeom>
        </p:spPr>
      </p:pic>
      <p:sp>
        <p:nvSpPr>
          <p:cNvPr id="71" name="object 71"/>
          <p:cNvSpPr/>
          <p:nvPr/>
        </p:nvSpPr>
        <p:spPr>
          <a:xfrm>
            <a:off x="588670" y="4778831"/>
            <a:ext cx="445134" cy="379095"/>
          </a:xfrm>
          <a:custGeom>
            <a:avLst/>
            <a:gdLst/>
            <a:ahLst/>
            <a:cxnLst/>
            <a:rect l="l" t="t" r="r" b="b"/>
            <a:pathLst>
              <a:path w="445134" h="379095">
                <a:moveTo>
                  <a:pt x="417106" y="27825"/>
                </a:moveTo>
                <a:lnTo>
                  <a:pt x="27813" y="27825"/>
                </a:lnTo>
                <a:lnTo>
                  <a:pt x="27813" y="39255"/>
                </a:lnTo>
                <a:lnTo>
                  <a:pt x="27813" y="272999"/>
                </a:lnTo>
                <a:lnTo>
                  <a:pt x="27813" y="284429"/>
                </a:lnTo>
                <a:lnTo>
                  <a:pt x="417106" y="284429"/>
                </a:lnTo>
                <a:lnTo>
                  <a:pt x="417106" y="272999"/>
                </a:lnTo>
                <a:lnTo>
                  <a:pt x="38925" y="272999"/>
                </a:lnTo>
                <a:lnTo>
                  <a:pt x="38925" y="39255"/>
                </a:lnTo>
                <a:lnTo>
                  <a:pt x="405980" y="39255"/>
                </a:lnTo>
                <a:lnTo>
                  <a:pt x="405980" y="272757"/>
                </a:lnTo>
                <a:lnTo>
                  <a:pt x="417106" y="272757"/>
                </a:lnTo>
                <a:lnTo>
                  <a:pt x="417106" y="39255"/>
                </a:lnTo>
                <a:lnTo>
                  <a:pt x="417106" y="38950"/>
                </a:lnTo>
                <a:lnTo>
                  <a:pt x="417106" y="27825"/>
                </a:lnTo>
                <a:close/>
              </a:path>
              <a:path w="445134" h="379095">
                <a:moveTo>
                  <a:pt x="444919" y="22263"/>
                </a:moveTo>
                <a:lnTo>
                  <a:pt x="443141" y="13601"/>
                </a:lnTo>
                <a:lnTo>
                  <a:pt x="441477" y="11125"/>
                </a:lnTo>
                <a:lnTo>
                  <a:pt x="438378" y="6540"/>
                </a:lnTo>
                <a:lnTo>
                  <a:pt x="433793" y="3441"/>
                </a:lnTo>
                <a:lnTo>
                  <a:pt x="433793" y="16090"/>
                </a:lnTo>
                <a:lnTo>
                  <a:pt x="433793" y="295617"/>
                </a:lnTo>
                <a:lnTo>
                  <a:pt x="428828" y="300583"/>
                </a:lnTo>
                <a:lnTo>
                  <a:pt x="250266" y="300583"/>
                </a:lnTo>
                <a:lnTo>
                  <a:pt x="250266" y="311708"/>
                </a:lnTo>
                <a:lnTo>
                  <a:pt x="250266" y="367347"/>
                </a:lnTo>
                <a:lnTo>
                  <a:pt x="194652" y="367347"/>
                </a:lnTo>
                <a:lnTo>
                  <a:pt x="194652" y="311708"/>
                </a:lnTo>
                <a:lnTo>
                  <a:pt x="250266" y="311708"/>
                </a:lnTo>
                <a:lnTo>
                  <a:pt x="250266" y="300583"/>
                </a:lnTo>
                <a:lnTo>
                  <a:pt x="16078" y="300583"/>
                </a:lnTo>
                <a:lnTo>
                  <a:pt x="11125" y="295617"/>
                </a:lnTo>
                <a:lnTo>
                  <a:pt x="11125" y="16090"/>
                </a:lnTo>
                <a:lnTo>
                  <a:pt x="16078" y="11125"/>
                </a:lnTo>
                <a:lnTo>
                  <a:pt x="428828" y="11125"/>
                </a:lnTo>
                <a:lnTo>
                  <a:pt x="433793" y="16090"/>
                </a:lnTo>
                <a:lnTo>
                  <a:pt x="433793" y="3441"/>
                </a:lnTo>
                <a:lnTo>
                  <a:pt x="431317" y="1765"/>
                </a:lnTo>
                <a:lnTo>
                  <a:pt x="422668" y="0"/>
                </a:lnTo>
                <a:lnTo>
                  <a:pt x="22250" y="0"/>
                </a:lnTo>
                <a:lnTo>
                  <a:pt x="13589" y="1765"/>
                </a:lnTo>
                <a:lnTo>
                  <a:pt x="6540" y="6540"/>
                </a:lnTo>
                <a:lnTo>
                  <a:pt x="1765" y="13601"/>
                </a:lnTo>
                <a:lnTo>
                  <a:pt x="0" y="22263"/>
                </a:lnTo>
                <a:lnTo>
                  <a:pt x="0" y="289445"/>
                </a:lnTo>
                <a:lnTo>
                  <a:pt x="1765" y="298107"/>
                </a:lnTo>
                <a:lnTo>
                  <a:pt x="6540" y="305168"/>
                </a:lnTo>
                <a:lnTo>
                  <a:pt x="13589" y="309943"/>
                </a:lnTo>
                <a:lnTo>
                  <a:pt x="22250" y="311708"/>
                </a:lnTo>
                <a:lnTo>
                  <a:pt x="183527" y="311708"/>
                </a:lnTo>
                <a:lnTo>
                  <a:pt x="183527" y="367347"/>
                </a:lnTo>
                <a:lnTo>
                  <a:pt x="122351" y="367347"/>
                </a:lnTo>
                <a:lnTo>
                  <a:pt x="122351" y="378485"/>
                </a:lnTo>
                <a:lnTo>
                  <a:pt x="322567" y="378485"/>
                </a:lnTo>
                <a:lnTo>
                  <a:pt x="322567" y="367347"/>
                </a:lnTo>
                <a:lnTo>
                  <a:pt x="261391" y="367347"/>
                </a:lnTo>
                <a:lnTo>
                  <a:pt x="261391" y="311708"/>
                </a:lnTo>
                <a:lnTo>
                  <a:pt x="422668" y="311708"/>
                </a:lnTo>
                <a:lnTo>
                  <a:pt x="431317" y="309943"/>
                </a:lnTo>
                <a:lnTo>
                  <a:pt x="438378" y="305168"/>
                </a:lnTo>
                <a:lnTo>
                  <a:pt x="441477" y="300583"/>
                </a:lnTo>
                <a:lnTo>
                  <a:pt x="443141" y="298107"/>
                </a:lnTo>
                <a:lnTo>
                  <a:pt x="444919" y="289445"/>
                </a:lnTo>
                <a:lnTo>
                  <a:pt x="444919" y="222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0878693" y="6569684"/>
            <a:ext cx="56261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endParaRPr lang="de-DE" sz="800" dirty="0">
              <a:latin typeface="Lucida Sans"/>
              <a:cs typeface="Lucida Sans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713209" y="6569684"/>
            <a:ext cx="86995" cy="1479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50" dirty="0">
                <a:solidFill>
                  <a:srgbClr val="A6A6A6"/>
                </a:solidFill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object 83">
            <a:extLst>
              <a:ext uri="{FF2B5EF4-FFF2-40B4-BE49-F238E27FC236}">
                <a16:creationId xmlns:a16="http://schemas.microsoft.com/office/drawing/2014/main" id="{FE648D13-D192-84EC-1F7C-530560339D80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77" name="object 7">
            <a:extLst>
              <a:ext uri="{FF2B5EF4-FFF2-40B4-BE49-F238E27FC236}">
                <a16:creationId xmlns:a16="http://schemas.microsoft.com/office/drawing/2014/main" id="{A4FF7C12-5DF0-38F4-1922-632878F4F58E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6DAF8-06CF-2447-89B0-F381782AE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309636F-0D56-C382-C1CD-F16040CB24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465"/>
              </a:spcBef>
            </a:pPr>
            <a:r>
              <a:rPr spc="-35" dirty="0"/>
              <a:t>Current</a:t>
            </a:r>
            <a:r>
              <a:rPr spc="-165" dirty="0"/>
              <a:t> </a:t>
            </a:r>
            <a:r>
              <a:rPr spc="-10" dirty="0"/>
              <a:t>Situation</a:t>
            </a:r>
          </a:p>
          <a:p>
            <a:pPr marL="13335">
              <a:lnSpc>
                <a:spcPct val="100000"/>
              </a:lnSpc>
              <a:spcBef>
                <a:spcPts val="240"/>
              </a:spcBef>
            </a:pPr>
            <a:r>
              <a:rPr sz="1800" spc="-35" dirty="0"/>
              <a:t>Distributed</a:t>
            </a:r>
            <a:r>
              <a:rPr sz="1800" spc="-95" dirty="0"/>
              <a:t> </a:t>
            </a:r>
            <a:r>
              <a:rPr sz="1800" dirty="0"/>
              <a:t>systems</a:t>
            </a:r>
            <a:r>
              <a:rPr sz="1800" spc="-75" dirty="0"/>
              <a:t> </a:t>
            </a:r>
            <a:r>
              <a:rPr sz="1800" dirty="0"/>
              <a:t>allow</a:t>
            </a:r>
            <a:r>
              <a:rPr sz="1800" spc="-90" dirty="0"/>
              <a:t> </a:t>
            </a:r>
            <a:r>
              <a:rPr sz="1800" spc="-35" dirty="0"/>
              <a:t>parallel</a:t>
            </a:r>
            <a:r>
              <a:rPr sz="1800" spc="-60" dirty="0"/>
              <a:t> </a:t>
            </a:r>
            <a:r>
              <a:rPr sz="1800" spc="-65" dirty="0"/>
              <a:t>work,</a:t>
            </a:r>
            <a:r>
              <a:rPr sz="1800" spc="-95" dirty="0"/>
              <a:t> </a:t>
            </a:r>
            <a:r>
              <a:rPr sz="1800" dirty="0"/>
              <a:t>but</a:t>
            </a:r>
            <a:r>
              <a:rPr sz="1800" spc="-100" dirty="0"/>
              <a:t> </a:t>
            </a:r>
            <a:r>
              <a:rPr sz="1800" dirty="0"/>
              <a:t>data</a:t>
            </a:r>
            <a:r>
              <a:rPr sz="1800" spc="-105" dirty="0"/>
              <a:t> </a:t>
            </a:r>
            <a:r>
              <a:rPr sz="1800" spc="-45" dirty="0"/>
              <a:t>synchronization</a:t>
            </a:r>
            <a:r>
              <a:rPr sz="1800" spc="-35" dirty="0"/>
              <a:t> </a:t>
            </a:r>
            <a:r>
              <a:rPr sz="1800" spc="-75" dirty="0"/>
              <a:t>is</a:t>
            </a:r>
            <a:r>
              <a:rPr sz="1800" spc="-105" dirty="0"/>
              <a:t> </a:t>
            </a:r>
            <a:r>
              <a:rPr sz="1800" dirty="0"/>
              <a:t>to</a:t>
            </a:r>
            <a:r>
              <a:rPr sz="1800" spc="-80" dirty="0"/>
              <a:t> </a:t>
            </a:r>
            <a:r>
              <a:rPr sz="1800" dirty="0"/>
              <a:t>time-</a:t>
            </a:r>
            <a:r>
              <a:rPr sz="1800" spc="-10" dirty="0"/>
              <a:t>consuming.</a:t>
            </a:r>
            <a:endParaRPr sz="1800"/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F7A36EC0-040B-0997-FB6A-D55E6D53A018}"/>
              </a:ext>
            </a:extLst>
          </p:cNvPr>
          <p:cNvGrpSpPr/>
          <p:nvPr/>
        </p:nvGrpSpPr>
        <p:grpSpPr>
          <a:xfrm>
            <a:off x="1202639" y="2096960"/>
            <a:ext cx="2009139" cy="748665"/>
            <a:chOff x="1202639" y="2096960"/>
            <a:chExt cx="2009139" cy="74866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02231504-70D9-F1E7-1319-E5CFD07F9BB1}"/>
                </a:ext>
              </a:extLst>
            </p:cNvPr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60A860EC-AA12-119C-7DF4-0D306C02F1AD}"/>
                </a:ext>
              </a:extLst>
            </p:cNvPr>
            <p:cNvSpPr/>
            <p:nvPr/>
          </p:nvSpPr>
          <p:spPr>
            <a:xfrm>
              <a:off x="1216926" y="211124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3D0559DC-95E0-2C5B-1CED-CEE99142BB2D}"/>
              </a:ext>
            </a:extLst>
          </p:cNvPr>
          <p:cNvSpPr txBox="1"/>
          <p:nvPr/>
        </p:nvSpPr>
        <p:spPr>
          <a:xfrm>
            <a:off x="1573530" y="2236470"/>
            <a:ext cx="108585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endParaRPr sz="1400">
              <a:latin typeface="Lucida Sans"/>
              <a:cs typeface="Lucida Sans"/>
            </a:endParaRPr>
          </a:p>
          <a:p>
            <a:pPr algn="ctr">
              <a:lnSpc>
                <a:spcPct val="100000"/>
              </a:lnSpc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development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7" name="object 7">
            <a:extLst>
              <a:ext uri="{FF2B5EF4-FFF2-40B4-BE49-F238E27FC236}">
                <a16:creationId xmlns:a16="http://schemas.microsoft.com/office/drawing/2014/main" id="{D632244B-B036-C937-D3FC-579D2F5949BD}"/>
              </a:ext>
            </a:extLst>
          </p:cNvPr>
          <p:cNvGrpSpPr/>
          <p:nvPr/>
        </p:nvGrpSpPr>
        <p:grpSpPr>
          <a:xfrm>
            <a:off x="1202639" y="2929191"/>
            <a:ext cx="2009139" cy="748665"/>
            <a:chOff x="1202639" y="2929191"/>
            <a:chExt cx="2009139" cy="748665"/>
          </a:xfrm>
        </p:grpSpPr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B8C1E229-0B6C-D278-2270-4CD2167E0BB8}"/>
                </a:ext>
              </a:extLst>
            </p:cNvPr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19963"/>
                  </a:lnTo>
                  <a:lnTo>
                    <a:pt x="1619999" y="719963"/>
                  </a:lnTo>
                  <a:lnTo>
                    <a:pt x="1980044" y="359918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249F24A9-E97B-5CAE-0146-8F092587D929}"/>
                </a:ext>
              </a:extLst>
            </p:cNvPr>
            <p:cNvSpPr/>
            <p:nvPr/>
          </p:nvSpPr>
          <p:spPr>
            <a:xfrm>
              <a:off x="1216926" y="2943479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59918"/>
                  </a:lnTo>
                  <a:lnTo>
                    <a:pt x="1619999" y="719963"/>
                  </a:lnTo>
                  <a:lnTo>
                    <a:pt x="0" y="719963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>
            <a:extLst>
              <a:ext uri="{FF2B5EF4-FFF2-40B4-BE49-F238E27FC236}">
                <a16:creationId xmlns:a16="http://schemas.microsoft.com/office/drawing/2014/main" id="{988ACC38-64BC-D6DC-7BA0-45B4C49C4F75}"/>
              </a:ext>
            </a:extLst>
          </p:cNvPr>
          <p:cNvSpPr txBox="1"/>
          <p:nvPr/>
        </p:nvSpPr>
        <p:spPr>
          <a:xfrm>
            <a:off x="1521713" y="3175507"/>
            <a:ext cx="1191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planning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1" name="object 11">
            <a:extLst>
              <a:ext uri="{FF2B5EF4-FFF2-40B4-BE49-F238E27FC236}">
                <a16:creationId xmlns:a16="http://schemas.microsoft.com/office/drawing/2014/main" id="{A8E604B6-54F4-0153-DD26-69C08DF066AB}"/>
              </a:ext>
            </a:extLst>
          </p:cNvPr>
          <p:cNvGrpSpPr/>
          <p:nvPr/>
        </p:nvGrpSpPr>
        <p:grpSpPr>
          <a:xfrm>
            <a:off x="1202639" y="3762311"/>
            <a:ext cx="2009139" cy="748665"/>
            <a:chOff x="1202639" y="3762311"/>
            <a:chExt cx="2009139" cy="748665"/>
          </a:xfrm>
        </p:grpSpPr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00855C34-9B72-0E09-DEF0-E4901E9BB864}"/>
                </a:ext>
              </a:extLst>
            </p:cNvPr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F519BD23-537B-42AF-1087-5C92AF48ECB5}"/>
                </a:ext>
              </a:extLst>
            </p:cNvPr>
            <p:cNvSpPr/>
            <p:nvPr/>
          </p:nvSpPr>
          <p:spPr>
            <a:xfrm>
              <a:off x="1216926" y="3776598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>
            <a:extLst>
              <a:ext uri="{FF2B5EF4-FFF2-40B4-BE49-F238E27FC236}">
                <a16:creationId xmlns:a16="http://schemas.microsoft.com/office/drawing/2014/main" id="{4CC1DABA-D3DB-9A94-0C44-70A21AD94AD8}"/>
              </a:ext>
            </a:extLst>
          </p:cNvPr>
          <p:cNvSpPr txBox="1"/>
          <p:nvPr/>
        </p:nvSpPr>
        <p:spPr>
          <a:xfrm>
            <a:off x="1594866" y="4008882"/>
            <a:ext cx="10445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construction</a:t>
            </a:r>
            <a:endParaRPr sz="1400">
              <a:latin typeface="Lucida Sans"/>
              <a:cs typeface="Lucida Sans"/>
            </a:endParaRPr>
          </a:p>
        </p:txBody>
      </p:sp>
      <p:grpSp>
        <p:nvGrpSpPr>
          <p:cNvPr id="15" name="object 15">
            <a:extLst>
              <a:ext uri="{FF2B5EF4-FFF2-40B4-BE49-F238E27FC236}">
                <a16:creationId xmlns:a16="http://schemas.microsoft.com/office/drawing/2014/main" id="{BAB33265-76E6-EB40-71B9-9524B7845FA0}"/>
              </a:ext>
            </a:extLst>
          </p:cNvPr>
          <p:cNvGrpSpPr/>
          <p:nvPr/>
        </p:nvGrpSpPr>
        <p:grpSpPr>
          <a:xfrm>
            <a:off x="1202639" y="4592637"/>
            <a:ext cx="2009139" cy="748665"/>
            <a:chOff x="1202639" y="4592637"/>
            <a:chExt cx="2009139" cy="748665"/>
          </a:xfrm>
        </p:grpSpPr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02678B29-7FF4-B471-715E-14C40234C43C}"/>
                </a:ext>
              </a:extLst>
            </p:cNvPr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161999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1619999" y="720090"/>
                  </a:lnTo>
                  <a:lnTo>
                    <a:pt x="1980044" y="360045"/>
                  </a:lnTo>
                  <a:lnTo>
                    <a:pt x="1619999" y="0"/>
                  </a:lnTo>
                  <a:close/>
                </a:path>
              </a:pathLst>
            </a:custGeom>
            <a:solidFill>
              <a:srgbClr val="0027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>
              <a:extLst>
                <a:ext uri="{FF2B5EF4-FFF2-40B4-BE49-F238E27FC236}">
                  <a16:creationId xmlns:a16="http://schemas.microsoft.com/office/drawing/2014/main" id="{009F407D-2CEE-AABE-95B1-FCEE6EE82C8A}"/>
                </a:ext>
              </a:extLst>
            </p:cNvPr>
            <p:cNvSpPr/>
            <p:nvPr/>
          </p:nvSpPr>
          <p:spPr>
            <a:xfrm>
              <a:off x="1216926" y="4606925"/>
              <a:ext cx="1980564" cy="720090"/>
            </a:xfrm>
            <a:custGeom>
              <a:avLst/>
              <a:gdLst/>
              <a:ahLst/>
              <a:cxnLst/>
              <a:rect l="l" t="t" r="r" b="b"/>
              <a:pathLst>
                <a:path w="1980564" h="720089">
                  <a:moveTo>
                    <a:pt x="0" y="0"/>
                  </a:moveTo>
                  <a:lnTo>
                    <a:pt x="1619999" y="0"/>
                  </a:lnTo>
                  <a:lnTo>
                    <a:pt x="1980044" y="360045"/>
                  </a:lnTo>
                  <a:lnTo>
                    <a:pt x="1619999" y="720090"/>
                  </a:lnTo>
                  <a:lnTo>
                    <a:pt x="0" y="720090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2FD0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>
            <a:extLst>
              <a:ext uri="{FF2B5EF4-FFF2-40B4-BE49-F238E27FC236}">
                <a16:creationId xmlns:a16="http://schemas.microsoft.com/office/drawing/2014/main" id="{459BAD4F-08B4-F4FE-B351-DA54E207D725}"/>
              </a:ext>
            </a:extLst>
          </p:cNvPr>
          <p:cNvSpPr txBox="1"/>
          <p:nvPr/>
        </p:nvSpPr>
        <p:spPr>
          <a:xfrm>
            <a:off x="1497330" y="4732782"/>
            <a:ext cx="12401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5052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virtual 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19" name="object 19">
            <a:extLst>
              <a:ext uri="{FF2B5EF4-FFF2-40B4-BE49-F238E27FC236}">
                <a16:creationId xmlns:a16="http://schemas.microsoft.com/office/drawing/2014/main" id="{99B1E302-C2B3-B419-3967-536998B2171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7732" y="2173943"/>
            <a:ext cx="249061" cy="242541"/>
          </a:xfrm>
          <a:prstGeom prst="rect">
            <a:avLst/>
          </a:prstGeom>
        </p:spPr>
      </p:pic>
      <p:sp>
        <p:nvSpPr>
          <p:cNvPr id="20" name="object 20">
            <a:extLst>
              <a:ext uri="{FF2B5EF4-FFF2-40B4-BE49-F238E27FC236}">
                <a16:creationId xmlns:a16="http://schemas.microsoft.com/office/drawing/2014/main" id="{DA2E2248-3A42-89E4-F973-0DD293D215A6}"/>
              </a:ext>
            </a:extLst>
          </p:cNvPr>
          <p:cNvSpPr txBox="1"/>
          <p:nvPr/>
        </p:nvSpPr>
        <p:spPr>
          <a:xfrm>
            <a:off x="3515995" y="3216097"/>
            <a:ext cx="12915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process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1" name="object 21">
            <a:extLst>
              <a:ext uri="{FF2B5EF4-FFF2-40B4-BE49-F238E27FC236}">
                <a16:creationId xmlns:a16="http://schemas.microsoft.com/office/drawing/2014/main" id="{56E1E67D-CE21-6BDA-61B8-AF5327CD1D92}"/>
              </a:ext>
            </a:extLst>
          </p:cNvPr>
          <p:cNvSpPr txBox="1"/>
          <p:nvPr/>
        </p:nvSpPr>
        <p:spPr>
          <a:xfrm>
            <a:off x="3609213" y="4849114"/>
            <a:ext cx="11068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behaviour</a:t>
            </a:r>
            <a:endParaRPr sz="1200">
              <a:latin typeface="Lucida Sans"/>
              <a:cs typeface="Lucida Sans"/>
            </a:endParaRPr>
          </a:p>
        </p:txBody>
      </p:sp>
      <p:sp>
        <p:nvSpPr>
          <p:cNvPr id="22" name="object 22">
            <a:extLst>
              <a:ext uri="{FF2B5EF4-FFF2-40B4-BE49-F238E27FC236}">
                <a16:creationId xmlns:a16="http://schemas.microsoft.com/office/drawing/2014/main" id="{0DC07852-F04A-BCBB-AD3D-EB688E6DC615}"/>
              </a:ext>
            </a:extLst>
          </p:cNvPr>
          <p:cNvSpPr txBox="1"/>
          <p:nvPr/>
        </p:nvSpPr>
        <p:spPr>
          <a:xfrm>
            <a:off x="3469640" y="4032250"/>
            <a:ext cx="13627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plant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23" name="object 23">
            <a:extLst>
              <a:ext uri="{FF2B5EF4-FFF2-40B4-BE49-F238E27FC236}">
                <a16:creationId xmlns:a16="http://schemas.microsoft.com/office/drawing/2014/main" id="{CA811305-5811-4504-C958-DE79AB8B666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67732" y="2998554"/>
            <a:ext cx="249061" cy="242541"/>
          </a:xfrm>
          <a:prstGeom prst="rect">
            <a:avLst/>
          </a:prstGeom>
        </p:spPr>
      </p:pic>
      <p:pic>
        <p:nvPicPr>
          <p:cNvPr id="24" name="object 24">
            <a:extLst>
              <a:ext uri="{FF2B5EF4-FFF2-40B4-BE49-F238E27FC236}">
                <a16:creationId xmlns:a16="http://schemas.microsoft.com/office/drawing/2014/main" id="{2412BE4A-FD66-6F12-6714-28B32D0CB1D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67732" y="3840818"/>
            <a:ext cx="249061" cy="242541"/>
          </a:xfrm>
          <a:prstGeom prst="rect">
            <a:avLst/>
          </a:prstGeom>
        </p:spPr>
      </p:pic>
      <p:pic>
        <p:nvPicPr>
          <p:cNvPr id="25" name="object 25">
            <a:extLst>
              <a:ext uri="{FF2B5EF4-FFF2-40B4-BE49-F238E27FC236}">
                <a16:creationId xmlns:a16="http://schemas.microsoft.com/office/drawing/2014/main" id="{F93B3626-A118-C851-EE84-EE5D5564675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7732" y="4688670"/>
            <a:ext cx="249061" cy="242540"/>
          </a:xfrm>
          <a:prstGeom prst="rect">
            <a:avLst/>
          </a:prstGeom>
        </p:spPr>
      </p:pic>
      <p:sp>
        <p:nvSpPr>
          <p:cNvPr id="26" name="object 26">
            <a:extLst>
              <a:ext uri="{FF2B5EF4-FFF2-40B4-BE49-F238E27FC236}">
                <a16:creationId xmlns:a16="http://schemas.microsoft.com/office/drawing/2014/main" id="{9981E011-EA67-15FB-EC5A-EE66E6FBA9C7}"/>
              </a:ext>
            </a:extLst>
          </p:cNvPr>
          <p:cNvSpPr/>
          <p:nvPr/>
        </p:nvSpPr>
        <p:spPr>
          <a:xfrm>
            <a:off x="1256669" y="572434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40" h="281939">
                <a:moveTo>
                  <a:pt x="140920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2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61766" y="209936"/>
                </a:lnTo>
                <a:lnTo>
                  <a:pt x="128253" y="209936"/>
                </a:lnTo>
                <a:lnTo>
                  <a:pt x="128253" y="153425"/>
                </a:lnTo>
                <a:lnTo>
                  <a:pt x="71773" y="153425"/>
                </a:lnTo>
                <a:lnTo>
                  <a:pt x="71773" y="128323"/>
                </a:lnTo>
                <a:lnTo>
                  <a:pt x="128253" y="128323"/>
                </a:lnTo>
                <a:lnTo>
                  <a:pt x="128253" y="71813"/>
                </a:lnTo>
                <a:lnTo>
                  <a:pt x="261783" y="71813"/>
                </a:lnTo>
                <a:lnTo>
                  <a:pt x="254490" y="57695"/>
                </a:lnTo>
                <a:lnTo>
                  <a:pt x="224026" y="27200"/>
                </a:lnTo>
                <a:lnTo>
                  <a:pt x="185396" y="7196"/>
                </a:lnTo>
                <a:lnTo>
                  <a:pt x="140920" y="0"/>
                </a:lnTo>
                <a:close/>
              </a:path>
              <a:path w="281940" h="281939">
                <a:moveTo>
                  <a:pt x="261783" y="71813"/>
                </a:moveTo>
                <a:lnTo>
                  <a:pt x="153341" y="71813"/>
                </a:lnTo>
                <a:lnTo>
                  <a:pt x="153341" y="128323"/>
                </a:lnTo>
                <a:lnTo>
                  <a:pt x="209821" y="128323"/>
                </a:lnTo>
                <a:lnTo>
                  <a:pt x="209821" y="153425"/>
                </a:lnTo>
                <a:lnTo>
                  <a:pt x="153341" y="153425"/>
                </a:lnTo>
                <a:lnTo>
                  <a:pt x="153341" y="209936"/>
                </a:lnTo>
                <a:lnTo>
                  <a:pt x="261766" y="209936"/>
                </a:lnTo>
                <a:lnTo>
                  <a:pt x="274445" y="185408"/>
                </a:lnTo>
                <a:lnTo>
                  <a:pt x="281625" y="140874"/>
                </a:lnTo>
                <a:lnTo>
                  <a:pt x="274463" y="96359"/>
                </a:lnTo>
                <a:lnTo>
                  <a:pt x="261783" y="718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>
            <a:extLst>
              <a:ext uri="{FF2B5EF4-FFF2-40B4-BE49-F238E27FC236}">
                <a16:creationId xmlns:a16="http://schemas.microsoft.com/office/drawing/2014/main" id="{DF92A2DE-9BFA-C6F6-17A6-E75B5BB2E841}"/>
              </a:ext>
            </a:extLst>
          </p:cNvPr>
          <p:cNvSpPr txBox="1"/>
          <p:nvPr/>
        </p:nvSpPr>
        <p:spPr>
          <a:xfrm>
            <a:off x="1639061" y="5736132"/>
            <a:ext cx="21824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solidFill>
                  <a:srgbClr val="FFFFFF"/>
                </a:solidFill>
                <a:latin typeface="Lucida Sans"/>
                <a:cs typeface="Lucida Sans"/>
              </a:rPr>
              <a:t>parallel</a:t>
            </a:r>
            <a:r>
              <a:rPr sz="14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working,</a:t>
            </a:r>
            <a:r>
              <a:rPr sz="14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save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ucida Sans"/>
                <a:cs typeface="Lucida Sans"/>
              </a:rPr>
              <a:t>time</a:t>
            </a:r>
            <a:endParaRPr sz="1400">
              <a:latin typeface="Lucida Sans"/>
              <a:cs typeface="Lucida Sans"/>
            </a:endParaRPr>
          </a:p>
        </p:txBody>
      </p:sp>
      <p:sp>
        <p:nvSpPr>
          <p:cNvPr id="28" name="object 28">
            <a:extLst>
              <a:ext uri="{FF2B5EF4-FFF2-40B4-BE49-F238E27FC236}">
                <a16:creationId xmlns:a16="http://schemas.microsoft.com/office/drawing/2014/main" id="{7B2D081A-E9AB-094D-EA8C-A71D4B391870}"/>
              </a:ext>
            </a:extLst>
          </p:cNvPr>
          <p:cNvSpPr/>
          <p:nvPr/>
        </p:nvSpPr>
        <p:spPr>
          <a:xfrm>
            <a:off x="6078465" y="5724347"/>
            <a:ext cx="281940" cy="281940"/>
          </a:xfrm>
          <a:custGeom>
            <a:avLst/>
            <a:gdLst/>
            <a:ahLst/>
            <a:cxnLst/>
            <a:rect l="l" t="t" r="r" b="b"/>
            <a:pathLst>
              <a:path w="281939" h="281939">
                <a:moveTo>
                  <a:pt x="140889" y="0"/>
                </a:moveTo>
                <a:lnTo>
                  <a:pt x="96262" y="7196"/>
                </a:lnTo>
                <a:lnTo>
                  <a:pt x="57618" y="27200"/>
                </a:lnTo>
                <a:lnTo>
                  <a:pt x="27151" y="57695"/>
                </a:lnTo>
                <a:lnTo>
                  <a:pt x="7174" y="96359"/>
                </a:lnTo>
                <a:lnTo>
                  <a:pt x="0" y="140874"/>
                </a:lnTo>
                <a:lnTo>
                  <a:pt x="7177" y="185408"/>
                </a:lnTo>
                <a:lnTo>
                  <a:pt x="27163" y="224087"/>
                </a:lnTo>
                <a:lnTo>
                  <a:pt x="57641" y="254591"/>
                </a:lnTo>
                <a:lnTo>
                  <a:pt x="96291" y="274596"/>
                </a:lnTo>
                <a:lnTo>
                  <a:pt x="140797" y="281780"/>
                </a:lnTo>
                <a:lnTo>
                  <a:pt x="185306" y="274596"/>
                </a:lnTo>
                <a:lnTo>
                  <a:pt x="223964" y="254591"/>
                </a:lnTo>
                <a:lnTo>
                  <a:pt x="254451" y="224087"/>
                </a:lnTo>
                <a:lnTo>
                  <a:pt x="274445" y="185408"/>
                </a:lnTo>
                <a:lnTo>
                  <a:pt x="279601" y="153425"/>
                </a:lnTo>
                <a:lnTo>
                  <a:pt x="75481" y="153425"/>
                </a:lnTo>
                <a:lnTo>
                  <a:pt x="75481" y="128354"/>
                </a:lnTo>
                <a:lnTo>
                  <a:pt x="279611" y="128354"/>
                </a:lnTo>
                <a:lnTo>
                  <a:pt x="274463" y="96359"/>
                </a:lnTo>
                <a:lnTo>
                  <a:pt x="254488" y="57695"/>
                </a:lnTo>
                <a:lnTo>
                  <a:pt x="224019" y="27200"/>
                </a:lnTo>
                <a:lnTo>
                  <a:pt x="185380" y="7196"/>
                </a:lnTo>
                <a:lnTo>
                  <a:pt x="140889" y="0"/>
                </a:lnTo>
                <a:close/>
              </a:path>
              <a:path w="281939" h="281939">
                <a:moveTo>
                  <a:pt x="279611" y="128354"/>
                </a:moveTo>
                <a:lnTo>
                  <a:pt x="206113" y="128354"/>
                </a:lnTo>
                <a:lnTo>
                  <a:pt x="206113" y="153425"/>
                </a:lnTo>
                <a:lnTo>
                  <a:pt x="279601" y="153425"/>
                </a:lnTo>
                <a:lnTo>
                  <a:pt x="281625" y="140874"/>
                </a:lnTo>
                <a:lnTo>
                  <a:pt x="279611" y="1283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982B2FFF-F41D-7F23-783A-8B1A7C8E9FE5}"/>
              </a:ext>
            </a:extLst>
          </p:cNvPr>
          <p:cNvSpPr txBox="1"/>
          <p:nvPr/>
        </p:nvSpPr>
        <p:spPr>
          <a:xfrm>
            <a:off x="6491096" y="5736132"/>
            <a:ext cx="45732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5" dirty="0">
                <a:solidFill>
                  <a:srgbClr val="FFFFFF"/>
                </a:solidFill>
                <a:latin typeface="Lucida Sans"/>
                <a:cs typeface="Lucida Sans"/>
              </a:rPr>
              <a:t>time-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consuming</a:t>
            </a:r>
            <a:r>
              <a:rPr sz="1400" spc="-3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Lucida Sans"/>
                <a:cs typeface="Lucida Sans"/>
              </a:rPr>
              <a:t>synchronization,</a:t>
            </a:r>
            <a:r>
              <a:rPr sz="1400" spc="-1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50" dirty="0">
                <a:solidFill>
                  <a:srgbClr val="FFFFFF"/>
                </a:solidFill>
                <a:latin typeface="Lucida Sans"/>
                <a:cs typeface="Lucida Sans"/>
              </a:rPr>
              <a:t>loaded</a:t>
            </a:r>
            <a:r>
              <a:rPr sz="1400" spc="-7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45" dirty="0">
                <a:solidFill>
                  <a:srgbClr val="FFFFFF"/>
                </a:solidFill>
                <a:latin typeface="Lucida Sans"/>
                <a:cs typeface="Lucida Sans"/>
              </a:rPr>
              <a:t>process</a:t>
            </a:r>
            <a:r>
              <a:rPr sz="14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ucida Sans"/>
                <a:cs typeface="Lucida Sans"/>
              </a:rPr>
              <a:t>quality</a:t>
            </a:r>
            <a:endParaRPr sz="1400" dirty="0">
              <a:latin typeface="Lucida Sans"/>
              <a:cs typeface="Lucida Sans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CA005F7B-0489-7315-8A5E-68A25F14ABE6}"/>
              </a:ext>
            </a:extLst>
          </p:cNvPr>
          <p:cNvSpPr txBox="1"/>
          <p:nvPr/>
        </p:nvSpPr>
        <p:spPr>
          <a:xfrm>
            <a:off x="3358134" y="2350389"/>
            <a:ext cx="1546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product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Lucida Sans"/>
                <a:cs typeface="Lucida Sans"/>
              </a:rPr>
              <a:t>characteristic</a:t>
            </a:r>
            <a:endParaRPr sz="1200">
              <a:latin typeface="Lucida Sans"/>
              <a:cs typeface="Lucida Sans"/>
            </a:endParaRPr>
          </a:p>
        </p:txBody>
      </p:sp>
      <p:grpSp>
        <p:nvGrpSpPr>
          <p:cNvPr id="31" name="object 31">
            <a:extLst>
              <a:ext uri="{FF2B5EF4-FFF2-40B4-BE49-F238E27FC236}">
                <a16:creationId xmlns:a16="http://schemas.microsoft.com/office/drawing/2014/main" id="{EE46A495-15CB-660D-61AE-31845E4BE394}"/>
              </a:ext>
            </a:extLst>
          </p:cNvPr>
          <p:cNvGrpSpPr/>
          <p:nvPr/>
        </p:nvGrpSpPr>
        <p:grpSpPr>
          <a:xfrm>
            <a:off x="9037100" y="2711366"/>
            <a:ext cx="2509520" cy="1307465"/>
            <a:chOff x="9037100" y="2711366"/>
            <a:chExt cx="2509520" cy="1307465"/>
          </a:xfrm>
        </p:grpSpPr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495399E0-58B5-C24C-AD06-0069FE9BEE01}"/>
                </a:ext>
              </a:extLst>
            </p:cNvPr>
            <p:cNvSpPr/>
            <p:nvPr/>
          </p:nvSpPr>
          <p:spPr>
            <a:xfrm>
              <a:off x="9037100" y="2711366"/>
              <a:ext cx="1697355" cy="1307465"/>
            </a:xfrm>
            <a:custGeom>
              <a:avLst/>
              <a:gdLst/>
              <a:ahLst/>
              <a:cxnLst/>
              <a:rect l="l" t="t" r="r" b="b"/>
              <a:pathLst>
                <a:path w="1697354" h="1307464">
                  <a:moveTo>
                    <a:pt x="433751" y="350665"/>
                  </a:moveTo>
                  <a:lnTo>
                    <a:pt x="381583" y="353944"/>
                  </a:lnTo>
                  <a:lnTo>
                    <a:pt x="335910" y="363339"/>
                  </a:lnTo>
                  <a:lnTo>
                    <a:pt x="292598" y="378435"/>
                  </a:lnTo>
                  <a:lnTo>
                    <a:pt x="252064" y="398814"/>
                  </a:lnTo>
                  <a:lnTo>
                    <a:pt x="214728" y="424059"/>
                  </a:lnTo>
                  <a:lnTo>
                    <a:pt x="181007" y="453754"/>
                  </a:lnTo>
                  <a:lnTo>
                    <a:pt x="151320" y="487482"/>
                  </a:lnTo>
                  <a:lnTo>
                    <a:pt x="126086" y="524825"/>
                  </a:lnTo>
                  <a:lnTo>
                    <a:pt x="105722" y="565368"/>
                  </a:lnTo>
                  <a:lnTo>
                    <a:pt x="90647" y="608693"/>
                  </a:lnTo>
                  <a:lnTo>
                    <a:pt x="81278" y="654383"/>
                  </a:lnTo>
                  <a:lnTo>
                    <a:pt x="78130" y="700634"/>
                  </a:lnTo>
                  <a:lnTo>
                    <a:pt x="78036" y="1113890"/>
                  </a:lnTo>
                  <a:lnTo>
                    <a:pt x="46707" y="1126296"/>
                  </a:lnTo>
                  <a:lnTo>
                    <a:pt x="22008" y="1147867"/>
                  </a:lnTo>
                  <a:lnTo>
                    <a:pt x="5931" y="1176156"/>
                  </a:lnTo>
                  <a:lnTo>
                    <a:pt x="5814" y="1176362"/>
                  </a:lnTo>
                  <a:lnTo>
                    <a:pt x="0" y="1209538"/>
                  </a:lnTo>
                  <a:lnTo>
                    <a:pt x="0" y="1307137"/>
                  </a:lnTo>
                  <a:lnTo>
                    <a:pt x="858400" y="1307137"/>
                  </a:lnTo>
                  <a:lnTo>
                    <a:pt x="858400" y="1268097"/>
                  </a:lnTo>
                  <a:lnTo>
                    <a:pt x="39018" y="1268097"/>
                  </a:lnTo>
                  <a:lnTo>
                    <a:pt x="39018" y="1209538"/>
                  </a:lnTo>
                  <a:lnTo>
                    <a:pt x="43613" y="1186800"/>
                  </a:lnTo>
                  <a:lnTo>
                    <a:pt x="56149" y="1168180"/>
                  </a:lnTo>
                  <a:lnTo>
                    <a:pt x="74751" y="1155599"/>
                  </a:lnTo>
                  <a:lnTo>
                    <a:pt x="97545" y="1150978"/>
                  </a:lnTo>
                  <a:lnTo>
                    <a:pt x="837911" y="1150978"/>
                  </a:lnTo>
                  <a:lnTo>
                    <a:pt x="835944" y="1147562"/>
                  </a:lnTo>
                  <a:lnTo>
                    <a:pt x="810915" y="1126045"/>
                  </a:lnTo>
                  <a:lnTo>
                    <a:pt x="779225" y="1113891"/>
                  </a:lnTo>
                  <a:lnTo>
                    <a:pt x="779231" y="1111939"/>
                  </a:lnTo>
                  <a:lnTo>
                    <a:pt x="117054" y="1111938"/>
                  </a:lnTo>
                  <a:lnTo>
                    <a:pt x="117158" y="700634"/>
                  </a:lnTo>
                  <a:lnTo>
                    <a:pt x="120359" y="657940"/>
                  </a:lnTo>
                  <a:lnTo>
                    <a:pt x="120420" y="657126"/>
                  </a:lnTo>
                  <a:lnTo>
                    <a:pt x="130537" y="611395"/>
                  </a:lnTo>
                  <a:lnTo>
                    <a:pt x="146619" y="569618"/>
                  </a:lnTo>
                  <a:lnTo>
                    <a:pt x="168306" y="530903"/>
                  </a:lnTo>
                  <a:lnTo>
                    <a:pt x="195131" y="495783"/>
                  </a:lnTo>
                  <a:lnTo>
                    <a:pt x="226629" y="464786"/>
                  </a:lnTo>
                  <a:lnTo>
                    <a:pt x="262332" y="438442"/>
                  </a:lnTo>
                  <a:lnTo>
                    <a:pt x="301776" y="417282"/>
                  </a:lnTo>
                  <a:lnTo>
                    <a:pt x="344494" y="401836"/>
                  </a:lnTo>
                  <a:lnTo>
                    <a:pt x="390019" y="392633"/>
                  </a:lnTo>
                  <a:lnTo>
                    <a:pt x="452861" y="392633"/>
                  </a:lnTo>
                  <a:lnTo>
                    <a:pt x="505530" y="351153"/>
                  </a:lnTo>
                  <a:lnTo>
                    <a:pt x="442531" y="351153"/>
                  </a:lnTo>
                  <a:lnTo>
                    <a:pt x="438141" y="350990"/>
                  </a:lnTo>
                  <a:lnTo>
                    <a:pt x="433751" y="350665"/>
                  </a:lnTo>
                  <a:close/>
                </a:path>
                <a:path w="1697354" h="1307464">
                  <a:moveTo>
                    <a:pt x="837911" y="1150978"/>
                  </a:moveTo>
                  <a:lnTo>
                    <a:pt x="760854" y="1150978"/>
                  </a:lnTo>
                  <a:lnTo>
                    <a:pt x="783648" y="1155599"/>
                  </a:lnTo>
                  <a:lnTo>
                    <a:pt x="802250" y="1168180"/>
                  </a:lnTo>
                  <a:lnTo>
                    <a:pt x="814786" y="1186800"/>
                  </a:lnTo>
                  <a:lnTo>
                    <a:pt x="819382" y="1209538"/>
                  </a:lnTo>
                  <a:lnTo>
                    <a:pt x="819382" y="1268097"/>
                  </a:lnTo>
                  <a:lnTo>
                    <a:pt x="858400" y="1268097"/>
                  </a:lnTo>
                  <a:lnTo>
                    <a:pt x="858400" y="1209538"/>
                  </a:lnTo>
                  <a:lnTo>
                    <a:pt x="852444" y="1176362"/>
                  </a:lnTo>
                  <a:lnTo>
                    <a:pt x="852407" y="1176156"/>
                  </a:lnTo>
                  <a:lnTo>
                    <a:pt x="837911" y="1150978"/>
                  </a:lnTo>
                  <a:close/>
                </a:path>
                <a:path w="1697354" h="1307464">
                  <a:moveTo>
                    <a:pt x="726065" y="516421"/>
                  </a:moveTo>
                  <a:lnTo>
                    <a:pt x="679566" y="516421"/>
                  </a:lnTo>
                  <a:lnTo>
                    <a:pt x="706091" y="558597"/>
                  </a:lnTo>
                  <a:lnTo>
                    <a:pt x="725453" y="604220"/>
                  </a:lnTo>
                  <a:lnTo>
                    <a:pt x="737316" y="652343"/>
                  </a:lnTo>
                  <a:lnTo>
                    <a:pt x="741232" y="700634"/>
                  </a:lnTo>
                  <a:lnTo>
                    <a:pt x="741237" y="741062"/>
                  </a:lnTo>
                  <a:lnTo>
                    <a:pt x="740207" y="1111939"/>
                  </a:lnTo>
                  <a:lnTo>
                    <a:pt x="779231" y="1111939"/>
                  </a:lnTo>
                  <a:lnTo>
                    <a:pt x="780255" y="741062"/>
                  </a:lnTo>
                  <a:lnTo>
                    <a:pt x="780269" y="700634"/>
                  </a:lnTo>
                  <a:lnTo>
                    <a:pt x="777498" y="659729"/>
                  </a:lnTo>
                  <a:lnTo>
                    <a:pt x="777377" y="657940"/>
                  </a:lnTo>
                  <a:lnTo>
                    <a:pt x="767867" y="609810"/>
                  </a:lnTo>
                  <a:lnTo>
                    <a:pt x="752586" y="565988"/>
                  </a:lnTo>
                  <a:lnTo>
                    <a:pt x="731585" y="524470"/>
                  </a:lnTo>
                  <a:lnTo>
                    <a:pt x="726065" y="516421"/>
                  </a:lnTo>
                  <a:close/>
                </a:path>
                <a:path w="1697354" h="1307464">
                  <a:moveTo>
                    <a:pt x="1036574" y="265103"/>
                  </a:moveTo>
                  <a:lnTo>
                    <a:pt x="980819" y="265103"/>
                  </a:lnTo>
                  <a:lnTo>
                    <a:pt x="1279959" y="559527"/>
                  </a:lnTo>
                  <a:lnTo>
                    <a:pt x="1251670" y="587831"/>
                  </a:lnTo>
                  <a:lnTo>
                    <a:pt x="1246956" y="592386"/>
                  </a:lnTo>
                  <a:lnTo>
                    <a:pt x="1245005" y="599055"/>
                  </a:lnTo>
                  <a:lnTo>
                    <a:pt x="1246305" y="605399"/>
                  </a:lnTo>
                  <a:lnTo>
                    <a:pt x="1286137" y="813936"/>
                  </a:lnTo>
                  <a:lnTo>
                    <a:pt x="1287762" y="822720"/>
                  </a:lnTo>
                  <a:lnTo>
                    <a:pt x="1295241" y="829226"/>
                  </a:lnTo>
                  <a:lnTo>
                    <a:pt x="1304020" y="829714"/>
                  </a:lnTo>
                  <a:lnTo>
                    <a:pt x="1510979" y="843541"/>
                  </a:lnTo>
                  <a:lnTo>
                    <a:pt x="1532439" y="824672"/>
                  </a:lnTo>
                  <a:lnTo>
                    <a:pt x="1531138" y="817037"/>
                  </a:lnTo>
                  <a:lnTo>
                    <a:pt x="1527155" y="810683"/>
                  </a:lnTo>
                  <a:lnTo>
                    <a:pt x="1521099" y="806280"/>
                  </a:lnTo>
                  <a:lnTo>
                    <a:pt x="1513580" y="804501"/>
                  </a:lnTo>
                  <a:lnTo>
                    <a:pt x="1321578" y="791813"/>
                  </a:lnTo>
                  <a:lnTo>
                    <a:pt x="1286563" y="608693"/>
                  </a:lnTo>
                  <a:lnTo>
                    <a:pt x="1286462" y="608164"/>
                  </a:lnTo>
                  <a:lnTo>
                    <a:pt x="1363360" y="531224"/>
                  </a:lnTo>
                  <a:lnTo>
                    <a:pt x="1306946" y="531224"/>
                  </a:lnTo>
                  <a:lnTo>
                    <a:pt x="1036574" y="265103"/>
                  </a:lnTo>
                  <a:close/>
                </a:path>
                <a:path w="1697354" h="1307464">
                  <a:moveTo>
                    <a:pt x="452861" y="392633"/>
                  </a:moveTo>
                  <a:lnTo>
                    <a:pt x="390019" y="392633"/>
                  </a:lnTo>
                  <a:lnTo>
                    <a:pt x="311820" y="454120"/>
                  </a:lnTo>
                  <a:lnTo>
                    <a:pt x="282439" y="486289"/>
                  </a:lnTo>
                  <a:lnTo>
                    <a:pt x="263197" y="523759"/>
                  </a:lnTo>
                  <a:lnTo>
                    <a:pt x="254288" y="564346"/>
                  </a:lnTo>
                  <a:lnTo>
                    <a:pt x="255841" y="604220"/>
                  </a:lnTo>
                  <a:lnTo>
                    <a:pt x="268244" y="646144"/>
                  </a:lnTo>
                  <a:lnTo>
                    <a:pt x="291498" y="682990"/>
                  </a:lnTo>
                  <a:lnTo>
                    <a:pt x="347302" y="725812"/>
                  </a:lnTo>
                  <a:lnTo>
                    <a:pt x="416031" y="741062"/>
                  </a:lnTo>
                  <a:lnTo>
                    <a:pt x="420745" y="741062"/>
                  </a:lnTo>
                  <a:lnTo>
                    <a:pt x="423184" y="740899"/>
                  </a:lnTo>
                  <a:lnTo>
                    <a:pt x="456520" y="735922"/>
                  </a:lnTo>
                  <a:lnTo>
                    <a:pt x="487828" y="724267"/>
                  </a:lnTo>
                  <a:lnTo>
                    <a:pt x="516119" y="706450"/>
                  </a:lnTo>
                  <a:lnTo>
                    <a:pt x="520702" y="702022"/>
                  </a:lnTo>
                  <a:lnTo>
                    <a:pt x="421396" y="702022"/>
                  </a:lnTo>
                  <a:lnTo>
                    <a:pt x="395714" y="700634"/>
                  </a:lnTo>
                  <a:lnTo>
                    <a:pt x="348557" y="682304"/>
                  </a:lnTo>
                  <a:lnTo>
                    <a:pt x="301659" y="625122"/>
                  </a:lnTo>
                  <a:lnTo>
                    <a:pt x="292636" y="578722"/>
                  </a:lnTo>
                  <a:lnTo>
                    <a:pt x="301659" y="532321"/>
                  </a:lnTo>
                  <a:lnTo>
                    <a:pt x="328727" y="491533"/>
                  </a:lnTo>
                  <a:lnTo>
                    <a:pt x="331166" y="488931"/>
                  </a:lnTo>
                  <a:lnTo>
                    <a:pt x="336369" y="484376"/>
                  </a:lnTo>
                  <a:lnTo>
                    <a:pt x="452861" y="392633"/>
                  </a:lnTo>
                  <a:close/>
                </a:path>
                <a:path w="1697354" h="1307464">
                  <a:moveTo>
                    <a:pt x="841784" y="118542"/>
                  </a:moveTo>
                  <a:lnTo>
                    <a:pt x="800847" y="118542"/>
                  </a:lnTo>
                  <a:lnTo>
                    <a:pt x="801010" y="118704"/>
                  </a:lnTo>
                  <a:lnTo>
                    <a:pt x="801030" y="155134"/>
                  </a:lnTo>
                  <a:lnTo>
                    <a:pt x="810561" y="189525"/>
                  </a:lnTo>
                  <a:lnTo>
                    <a:pt x="828811" y="220225"/>
                  </a:lnTo>
                  <a:lnTo>
                    <a:pt x="854985" y="245421"/>
                  </a:lnTo>
                  <a:lnTo>
                    <a:pt x="510487" y="657940"/>
                  </a:lnTo>
                  <a:lnTo>
                    <a:pt x="492109" y="675876"/>
                  </a:lnTo>
                  <a:lnTo>
                    <a:pt x="470636" y="689436"/>
                  </a:lnTo>
                  <a:lnTo>
                    <a:pt x="446816" y="698268"/>
                  </a:lnTo>
                  <a:lnTo>
                    <a:pt x="421396" y="702022"/>
                  </a:lnTo>
                  <a:lnTo>
                    <a:pt x="520702" y="702022"/>
                  </a:lnTo>
                  <a:lnTo>
                    <a:pt x="540401" y="682990"/>
                  </a:lnTo>
                  <a:lnTo>
                    <a:pt x="679566" y="516421"/>
                  </a:lnTo>
                  <a:lnTo>
                    <a:pt x="726065" y="516421"/>
                  </a:lnTo>
                  <a:lnTo>
                    <a:pt x="705090" y="485840"/>
                  </a:lnTo>
                  <a:lnTo>
                    <a:pt x="890102" y="264290"/>
                  </a:lnTo>
                  <a:lnTo>
                    <a:pt x="1035748" y="264290"/>
                  </a:lnTo>
                  <a:lnTo>
                    <a:pt x="1017073" y="245909"/>
                  </a:lnTo>
                  <a:lnTo>
                    <a:pt x="1030403" y="233587"/>
                  </a:lnTo>
                  <a:lnTo>
                    <a:pt x="936436" y="233587"/>
                  </a:lnTo>
                  <a:lnTo>
                    <a:pt x="930095" y="233373"/>
                  </a:lnTo>
                  <a:lnTo>
                    <a:pt x="892926" y="223369"/>
                  </a:lnTo>
                  <a:lnTo>
                    <a:pt x="849133" y="179572"/>
                  </a:lnTo>
                  <a:lnTo>
                    <a:pt x="839703" y="148798"/>
                  </a:lnTo>
                  <a:lnTo>
                    <a:pt x="841773" y="118704"/>
                  </a:lnTo>
                  <a:lnTo>
                    <a:pt x="841784" y="118542"/>
                  </a:lnTo>
                  <a:close/>
                </a:path>
                <a:path w="1697354" h="1307464">
                  <a:moveTo>
                    <a:pt x="1659868" y="430534"/>
                  </a:moveTo>
                  <a:lnTo>
                    <a:pt x="1463994" y="430534"/>
                  </a:lnTo>
                  <a:lnTo>
                    <a:pt x="1645429" y="467459"/>
                  </a:lnTo>
                  <a:lnTo>
                    <a:pt x="1657915" y="654383"/>
                  </a:lnTo>
                  <a:lnTo>
                    <a:pt x="1657980" y="655350"/>
                  </a:lnTo>
                  <a:lnTo>
                    <a:pt x="1658099" y="657127"/>
                  </a:lnTo>
                  <a:lnTo>
                    <a:pt x="1658153" y="657940"/>
                  </a:lnTo>
                  <a:lnTo>
                    <a:pt x="1658272" y="659729"/>
                  </a:lnTo>
                  <a:lnTo>
                    <a:pt x="1660358" y="667103"/>
                  </a:lnTo>
                  <a:lnTo>
                    <a:pt x="1664958" y="672966"/>
                  </a:lnTo>
                  <a:lnTo>
                    <a:pt x="1671418" y="676725"/>
                  </a:lnTo>
                  <a:lnTo>
                    <a:pt x="1679082" y="677785"/>
                  </a:lnTo>
                  <a:lnTo>
                    <a:pt x="1686231" y="675876"/>
                  </a:lnTo>
                  <a:lnTo>
                    <a:pt x="1686437" y="675876"/>
                  </a:lnTo>
                  <a:lnTo>
                    <a:pt x="1692454" y="671238"/>
                  </a:lnTo>
                  <a:lnTo>
                    <a:pt x="1696229" y="664792"/>
                  </a:lnTo>
                  <a:lnTo>
                    <a:pt x="1697178" y="657940"/>
                  </a:lnTo>
                  <a:lnTo>
                    <a:pt x="1697108" y="654383"/>
                  </a:lnTo>
                  <a:lnTo>
                    <a:pt x="1683472" y="450054"/>
                  </a:lnTo>
                  <a:lnTo>
                    <a:pt x="1682821" y="441270"/>
                  </a:lnTo>
                  <a:lnTo>
                    <a:pt x="1676481" y="433950"/>
                  </a:lnTo>
                  <a:lnTo>
                    <a:pt x="1659868" y="430534"/>
                  </a:lnTo>
                  <a:close/>
                </a:path>
                <a:path w="1697354" h="1307464">
                  <a:moveTo>
                    <a:pt x="1128386" y="134646"/>
                  </a:moveTo>
                  <a:lnTo>
                    <a:pt x="1072999" y="134646"/>
                  </a:lnTo>
                  <a:lnTo>
                    <a:pt x="1073325" y="134808"/>
                  </a:lnTo>
                  <a:lnTo>
                    <a:pt x="1389860" y="448264"/>
                  </a:lnTo>
                  <a:lnTo>
                    <a:pt x="1306946" y="531224"/>
                  </a:lnTo>
                  <a:lnTo>
                    <a:pt x="1363360" y="531224"/>
                  </a:lnTo>
                  <a:lnTo>
                    <a:pt x="1463994" y="430534"/>
                  </a:lnTo>
                  <a:lnTo>
                    <a:pt x="1659868" y="430534"/>
                  </a:lnTo>
                  <a:lnTo>
                    <a:pt x="1615088" y="421425"/>
                  </a:lnTo>
                  <a:lnTo>
                    <a:pt x="1417985" y="421425"/>
                  </a:lnTo>
                  <a:lnTo>
                    <a:pt x="1128386" y="134646"/>
                  </a:lnTo>
                  <a:close/>
                </a:path>
                <a:path w="1697354" h="1307464">
                  <a:moveTo>
                    <a:pt x="1455215" y="388729"/>
                  </a:moveTo>
                  <a:lnTo>
                    <a:pt x="1448550" y="390843"/>
                  </a:lnTo>
                  <a:lnTo>
                    <a:pt x="1443997" y="395561"/>
                  </a:lnTo>
                  <a:lnTo>
                    <a:pt x="1417985" y="421425"/>
                  </a:lnTo>
                  <a:lnTo>
                    <a:pt x="1615088" y="421425"/>
                  </a:lnTo>
                  <a:lnTo>
                    <a:pt x="1461556" y="390193"/>
                  </a:lnTo>
                  <a:lnTo>
                    <a:pt x="1455215" y="388729"/>
                  </a:lnTo>
                  <a:close/>
                </a:path>
                <a:path w="1697354" h="1307464">
                  <a:moveTo>
                    <a:pt x="949929" y="0"/>
                  </a:moveTo>
                  <a:lnTo>
                    <a:pt x="900171" y="4264"/>
                  </a:lnTo>
                  <a:lnTo>
                    <a:pt x="854010" y="27287"/>
                  </a:lnTo>
                  <a:lnTo>
                    <a:pt x="442531" y="351153"/>
                  </a:lnTo>
                  <a:lnTo>
                    <a:pt x="505530" y="351153"/>
                  </a:lnTo>
                  <a:lnTo>
                    <a:pt x="800685" y="118704"/>
                  </a:lnTo>
                  <a:lnTo>
                    <a:pt x="800847" y="118542"/>
                  </a:lnTo>
                  <a:lnTo>
                    <a:pt x="841784" y="118542"/>
                  </a:lnTo>
                  <a:lnTo>
                    <a:pt x="842365" y="110098"/>
                  </a:lnTo>
                  <a:lnTo>
                    <a:pt x="859050" y="76615"/>
                  </a:lnTo>
                  <a:lnTo>
                    <a:pt x="887074" y="51854"/>
                  </a:lnTo>
                  <a:lnTo>
                    <a:pt x="923755" y="39324"/>
                  </a:lnTo>
                  <a:lnTo>
                    <a:pt x="1030392" y="39324"/>
                  </a:lnTo>
                  <a:lnTo>
                    <a:pt x="997859" y="13973"/>
                  </a:lnTo>
                  <a:lnTo>
                    <a:pt x="949929" y="0"/>
                  </a:lnTo>
                  <a:close/>
                </a:path>
                <a:path w="1697354" h="1307464">
                  <a:moveTo>
                    <a:pt x="1035748" y="264290"/>
                  </a:moveTo>
                  <a:lnTo>
                    <a:pt x="890102" y="264290"/>
                  </a:lnTo>
                  <a:lnTo>
                    <a:pt x="912484" y="270456"/>
                  </a:lnTo>
                  <a:lnTo>
                    <a:pt x="935399" y="272626"/>
                  </a:lnTo>
                  <a:lnTo>
                    <a:pt x="958345" y="270832"/>
                  </a:lnTo>
                  <a:lnTo>
                    <a:pt x="980819" y="265103"/>
                  </a:lnTo>
                  <a:lnTo>
                    <a:pt x="1036574" y="265103"/>
                  </a:lnTo>
                  <a:lnTo>
                    <a:pt x="1035748" y="264290"/>
                  </a:lnTo>
                  <a:close/>
                </a:path>
                <a:path w="1697354" h="1307464">
                  <a:moveTo>
                    <a:pt x="1030392" y="39324"/>
                  </a:moveTo>
                  <a:lnTo>
                    <a:pt x="923755" y="39324"/>
                  </a:lnTo>
                  <a:lnTo>
                    <a:pt x="962364" y="41916"/>
                  </a:lnTo>
                  <a:lnTo>
                    <a:pt x="995837" y="58600"/>
                  </a:lnTo>
                  <a:lnTo>
                    <a:pt x="1020622" y="86629"/>
                  </a:lnTo>
                  <a:lnTo>
                    <a:pt x="1033168" y="123259"/>
                  </a:lnTo>
                  <a:lnTo>
                    <a:pt x="1030506" y="161958"/>
                  </a:lnTo>
                  <a:lnTo>
                    <a:pt x="985731" y="220225"/>
                  </a:lnTo>
                  <a:lnTo>
                    <a:pt x="949117" y="232733"/>
                  </a:lnTo>
                  <a:lnTo>
                    <a:pt x="936436" y="233587"/>
                  </a:lnTo>
                  <a:lnTo>
                    <a:pt x="1030403" y="233587"/>
                  </a:lnTo>
                  <a:lnTo>
                    <a:pt x="1040329" y="224411"/>
                  </a:lnTo>
                  <a:lnTo>
                    <a:pt x="1057778" y="198492"/>
                  </a:lnTo>
                  <a:lnTo>
                    <a:pt x="1068856" y="169278"/>
                  </a:lnTo>
                  <a:lnTo>
                    <a:pt x="1072999" y="137899"/>
                  </a:lnTo>
                  <a:lnTo>
                    <a:pt x="1072999" y="134646"/>
                  </a:lnTo>
                  <a:lnTo>
                    <a:pt x="1128386" y="134646"/>
                  </a:lnTo>
                  <a:lnTo>
                    <a:pt x="1038533" y="45668"/>
                  </a:lnTo>
                  <a:lnTo>
                    <a:pt x="1030392" y="393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>
              <a:extLst>
                <a:ext uri="{FF2B5EF4-FFF2-40B4-BE49-F238E27FC236}">
                  <a16:creationId xmlns:a16="http://schemas.microsoft.com/office/drawing/2014/main" id="{F774CDF6-C82A-CFE9-21E5-C1253EC28858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418043" y="3208370"/>
              <a:ext cx="116790" cy="116712"/>
            </a:xfrm>
            <a:prstGeom prst="rect">
              <a:avLst/>
            </a:prstGeom>
          </p:spPr>
        </p:pic>
        <p:pic>
          <p:nvPicPr>
            <p:cNvPr id="34" name="object 34">
              <a:extLst>
                <a:ext uri="{FF2B5EF4-FFF2-40B4-BE49-F238E27FC236}">
                  <a16:creationId xmlns:a16="http://schemas.microsoft.com/office/drawing/2014/main" id="{8EEE5741-B88D-0547-8163-8AC3C368CA92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925780" y="2799564"/>
              <a:ext cx="96821" cy="95736"/>
            </a:xfrm>
            <a:prstGeom prst="rect">
              <a:avLst/>
            </a:prstGeom>
          </p:spPr>
        </p:pic>
        <p:pic>
          <p:nvPicPr>
            <p:cNvPr id="35" name="object 35">
              <a:extLst>
                <a:ext uri="{FF2B5EF4-FFF2-40B4-BE49-F238E27FC236}">
                  <a16:creationId xmlns:a16="http://schemas.microsoft.com/office/drawing/2014/main" id="{25FCEC53-EC85-7EC0-E6BD-FDD3C2CE66E4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218137" y="3807319"/>
              <a:ext cx="203839" cy="203951"/>
            </a:xfrm>
            <a:prstGeom prst="rect">
              <a:avLst/>
            </a:prstGeom>
          </p:spPr>
        </p:pic>
        <p:sp>
          <p:nvSpPr>
            <p:cNvPr id="36" name="object 36">
              <a:extLst>
                <a:ext uri="{FF2B5EF4-FFF2-40B4-BE49-F238E27FC236}">
                  <a16:creationId xmlns:a16="http://schemas.microsoft.com/office/drawing/2014/main" id="{9691A042-AE18-057E-5A9F-C38022F961A9}"/>
                </a:ext>
              </a:extLst>
            </p:cNvPr>
            <p:cNvSpPr/>
            <p:nvPr/>
          </p:nvSpPr>
          <p:spPr>
            <a:xfrm>
              <a:off x="10549992" y="3501491"/>
              <a:ext cx="996950" cy="408305"/>
            </a:xfrm>
            <a:custGeom>
              <a:avLst/>
              <a:gdLst/>
              <a:ahLst/>
              <a:cxnLst/>
              <a:rect l="l" t="t" r="r" b="b"/>
              <a:pathLst>
                <a:path w="996950" h="408304">
                  <a:moveTo>
                    <a:pt x="647687" y="385343"/>
                  </a:moveTo>
                  <a:lnTo>
                    <a:pt x="348907" y="385343"/>
                  </a:lnTo>
                  <a:lnTo>
                    <a:pt x="350329" y="392696"/>
                  </a:lnTo>
                  <a:lnTo>
                    <a:pt x="351078" y="407809"/>
                  </a:lnTo>
                  <a:lnTo>
                    <a:pt x="645515" y="408000"/>
                  </a:lnTo>
                  <a:lnTo>
                    <a:pt x="646277" y="392696"/>
                  </a:lnTo>
                  <a:lnTo>
                    <a:pt x="647687" y="385343"/>
                  </a:lnTo>
                  <a:close/>
                </a:path>
                <a:path w="996950" h="408304">
                  <a:moveTo>
                    <a:pt x="996543" y="362673"/>
                  </a:moveTo>
                  <a:lnTo>
                    <a:pt x="996505" y="294500"/>
                  </a:lnTo>
                  <a:lnTo>
                    <a:pt x="987552" y="250571"/>
                  </a:lnTo>
                  <a:lnTo>
                    <a:pt x="963269" y="214541"/>
                  </a:lnTo>
                  <a:lnTo>
                    <a:pt x="947470" y="203860"/>
                  </a:lnTo>
                  <a:lnTo>
                    <a:pt x="927290" y="190207"/>
                  </a:lnTo>
                  <a:lnTo>
                    <a:pt x="883208" y="181203"/>
                  </a:lnTo>
                  <a:lnTo>
                    <a:pt x="789305" y="181203"/>
                  </a:lnTo>
                  <a:lnTo>
                    <a:pt x="739000" y="149225"/>
                  </a:lnTo>
                  <a:lnTo>
                    <a:pt x="739000" y="181203"/>
                  </a:lnTo>
                  <a:lnTo>
                    <a:pt x="373710" y="181203"/>
                  </a:lnTo>
                  <a:lnTo>
                    <a:pt x="373710" y="22656"/>
                  </a:lnTo>
                  <a:lnTo>
                    <a:pt x="550367" y="22656"/>
                  </a:lnTo>
                  <a:lnTo>
                    <a:pt x="564984" y="23837"/>
                  </a:lnTo>
                  <a:lnTo>
                    <a:pt x="564159" y="23837"/>
                  </a:lnTo>
                  <a:lnTo>
                    <a:pt x="577049" y="27571"/>
                  </a:lnTo>
                  <a:lnTo>
                    <a:pt x="576884" y="27571"/>
                  </a:lnTo>
                  <a:lnTo>
                    <a:pt x="588594" y="33705"/>
                  </a:lnTo>
                  <a:lnTo>
                    <a:pt x="598970" y="42113"/>
                  </a:lnTo>
                  <a:lnTo>
                    <a:pt x="739000" y="181203"/>
                  </a:lnTo>
                  <a:lnTo>
                    <a:pt x="739000" y="149225"/>
                  </a:lnTo>
                  <a:lnTo>
                    <a:pt x="614908" y="26060"/>
                  </a:lnTo>
                  <a:lnTo>
                    <a:pt x="568591" y="1663"/>
                  </a:lnTo>
                  <a:lnTo>
                    <a:pt x="569442" y="1663"/>
                  </a:lnTo>
                  <a:lnTo>
                    <a:pt x="550367" y="0"/>
                  </a:lnTo>
                  <a:lnTo>
                    <a:pt x="359765" y="0"/>
                  </a:lnTo>
                  <a:lnTo>
                    <a:pt x="359765" y="181203"/>
                  </a:lnTo>
                  <a:lnTo>
                    <a:pt x="32270" y="181190"/>
                  </a:lnTo>
                  <a:lnTo>
                    <a:pt x="170053" y="42113"/>
                  </a:lnTo>
                  <a:lnTo>
                    <a:pt x="205155" y="23837"/>
                  </a:lnTo>
                  <a:lnTo>
                    <a:pt x="218554" y="22656"/>
                  </a:lnTo>
                  <a:lnTo>
                    <a:pt x="351053" y="22656"/>
                  </a:lnTo>
                  <a:lnTo>
                    <a:pt x="351053" y="181190"/>
                  </a:lnTo>
                  <a:lnTo>
                    <a:pt x="359765" y="181203"/>
                  </a:lnTo>
                  <a:lnTo>
                    <a:pt x="359765" y="0"/>
                  </a:lnTo>
                  <a:lnTo>
                    <a:pt x="218554" y="0"/>
                  </a:lnTo>
                  <a:lnTo>
                    <a:pt x="167995" y="14884"/>
                  </a:lnTo>
                  <a:lnTo>
                    <a:pt x="13589" y="167690"/>
                  </a:lnTo>
                  <a:lnTo>
                    <a:pt x="0" y="200558"/>
                  </a:lnTo>
                  <a:lnTo>
                    <a:pt x="12" y="317360"/>
                  </a:lnTo>
                  <a:lnTo>
                    <a:pt x="7213" y="352526"/>
                  </a:lnTo>
                  <a:lnTo>
                    <a:pt x="26644" y="381317"/>
                  </a:lnTo>
                  <a:lnTo>
                    <a:pt x="55397" y="400735"/>
                  </a:lnTo>
                  <a:lnTo>
                    <a:pt x="91059" y="408000"/>
                  </a:lnTo>
                  <a:lnTo>
                    <a:pt x="101917" y="408000"/>
                  </a:lnTo>
                  <a:lnTo>
                    <a:pt x="101917" y="400253"/>
                  </a:lnTo>
                  <a:lnTo>
                    <a:pt x="102666" y="392798"/>
                  </a:lnTo>
                  <a:lnTo>
                    <a:pt x="104089" y="385343"/>
                  </a:lnTo>
                  <a:lnTo>
                    <a:pt x="90589" y="385343"/>
                  </a:lnTo>
                  <a:lnTo>
                    <a:pt x="64135" y="379996"/>
                  </a:lnTo>
                  <a:lnTo>
                    <a:pt x="42532" y="365442"/>
                  </a:lnTo>
                  <a:lnTo>
                    <a:pt x="27978" y="343827"/>
                  </a:lnTo>
                  <a:lnTo>
                    <a:pt x="22644" y="317360"/>
                  </a:lnTo>
                  <a:lnTo>
                    <a:pt x="22644" y="203860"/>
                  </a:lnTo>
                  <a:lnTo>
                    <a:pt x="883297" y="203860"/>
                  </a:lnTo>
                  <a:lnTo>
                    <a:pt x="918565" y="210985"/>
                  </a:lnTo>
                  <a:lnTo>
                    <a:pt x="947356" y="230416"/>
                  </a:lnTo>
                  <a:lnTo>
                    <a:pt x="966774" y="259232"/>
                  </a:lnTo>
                  <a:lnTo>
                    <a:pt x="973899" y="294500"/>
                  </a:lnTo>
                  <a:lnTo>
                    <a:pt x="973899" y="362673"/>
                  </a:lnTo>
                  <a:lnTo>
                    <a:pt x="972121" y="371513"/>
                  </a:lnTo>
                  <a:lnTo>
                    <a:pt x="967282" y="378714"/>
                  </a:lnTo>
                  <a:lnTo>
                    <a:pt x="960081" y="383565"/>
                  </a:lnTo>
                  <a:lnTo>
                    <a:pt x="951255" y="385343"/>
                  </a:lnTo>
                  <a:lnTo>
                    <a:pt x="892556" y="385343"/>
                  </a:lnTo>
                  <a:lnTo>
                    <a:pt x="893876" y="392798"/>
                  </a:lnTo>
                  <a:lnTo>
                    <a:pt x="894626" y="400253"/>
                  </a:lnTo>
                  <a:lnTo>
                    <a:pt x="894626" y="408000"/>
                  </a:lnTo>
                  <a:lnTo>
                    <a:pt x="951255" y="408000"/>
                  </a:lnTo>
                  <a:lnTo>
                    <a:pt x="968870" y="404393"/>
                  </a:lnTo>
                  <a:lnTo>
                    <a:pt x="983246" y="394690"/>
                  </a:lnTo>
                  <a:lnTo>
                    <a:pt x="992949" y="380301"/>
                  </a:lnTo>
                  <a:lnTo>
                    <a:pt x="996543" y="36267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>
              <a:extLst>
                <a:ext uri="{FF2B5EF4-FFF2-40B4-BE49-F238E27FC236}">
                  <a16:creationId xmlns:a16="http://schemas.microsoft.com/office/drawing/2014/main" id="{1E7DB1A8-6484-F4D7-DB69-A5A463C69AAF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74564" y="3807319"/>
              <a:ext cx="203839" cy="203951"/>
            </a:xfrm>
            <a:prstGeom prst="rect">
              <a:avLst/>
            </a:prstGeom>
          </p:spPr>
        </p:pic>
      </p:grpSp>
      <p:sp>
        <p:nvSpPr>
          <p:cNvPr id="38" name="object 38">
            <a:extLst>
              <a:ext uri="{FF2B5EF4-FFF2-40B4-BE49-F238E27FC236}">
                <a16:creationId xmlns:a16="http://schemas.microsoft.com/office/drawing/2014/main" id="{15C91447-148D-E3C4-9B37-D30464AF964D}"/>
              </a:ext>
            </a:extLst>
          </p:cNvPr>
          <p:cNvSpPr txBox="1"/>
          <p:nvPr/>
        </p:nvSpPr>
        <p:spPr>
          <a:xfrm>
            <a:off x="8563736" y="4162425"/>
            <a:ext cx="3044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on-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site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commissioning</a:t>
            </a:r>
            <a:r>
              <a:rPr sz="1200" spc="-7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Lucida Sans"/>
                <a:cs typeface="Lucida Sans"/>
              </a:rPr>
              <a:t>without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45" dirty="0">
                <a:solidFill>
                  <a:srgbClr val="FFFFFF"/>
                </a:solidFill>
                <a:latin typeface="Lucida Sans"/>
                <a:cs typeface="Lucida Sans"/>
              </a:rPr>
              <a:t>digital</a:t>
            </a:r>
            <a:r>
              <a:rPr sz="1200" spc="-3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Lucida Sans"/>
                <a:cs typeface="Lucida Sans"/>
              </a:rPr>
              <a:t>twins</a:t>
            </a:r>
            <a:endParaRPr sz="1200">
              <a:latin typeface="Lucida Sans"/>
              <a:cs typeface="Lucida Sans"/>
            </a:endParaRPr>
          </a:p>
        </p:txBody>
      </p:sp>
      <p:pic>
        <p:nvPicPr>
          <p:cNvPr id="39" name="object 39">
            <a:extLst>
              <a:ext uri="{FF2B5EF4-FFF2-40B4-BE49-F238E27FC236}">
                <a16:creationId xmlns:a16="http://schemas.microsoft.com/office/drawing/2014/main" id="{84E58C93-9243-467C-863C-826CC4651911}"/>
              </a:ext>
            </a:extLst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54541" y="2333466"/>
            <a:ext cx="234199" cy="301100"/>
          </a:xfrm>
          <a:prstGeom prst="rect">
            <a:avLst/>
          </a:prstGeom>
        </p:spPr>
      </p:pic>
      <p:grpSp>
        <p:nvGrpSpPr>
          <p:cNvPr id="40" name="object 40">
            <a:extLst>
              <a:ext uri="{FF2B5EF4-FFF2-40B4-BE49-F238E27FC236}">
                <a16:creationId xmlns:a16="http://schemas.microsoft.com/office/drawing/2014/main" id="{975AA4AB-B6C6-6B66-1C6D-435BF79C64DC}"/>
              </a:ext>
            </a:extLst>
          </p:cNvPr>
          <p:cNvGrpSpPr/>
          <p:nvPr/>
        </p:nvGrpSpPr>
        <p:grpSpPr>
          <a:xfrm>
            <a:off x="5139711" y="3206470"/>
            <a:ext cx="264160" cy="264160"/>
            <a:chOff x="5139711" y="3206470"/>
            <a:chExt cx="264160" cy="264160"/>
          </a:xfrm>
        </p:grpSpPr>
        <p:sp>
          <p:nvSpPr>
            <p:cNvPr id="41" name="object 41">
              <a:extLst>
                <a:ext uri="{FF2B5EF4-FFF2-40B4-BE49-F238E27FC236}">
                  <a16:creationId xmlns:a16="http://schemas.microsoft.com/office/drawing/2014/main" id="{F464705F-CD2B-2772-33EC-7AA05BE1F61D}"/>
                </a:ext>
              </a:extLst>
            </p:cNvPr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>
              <a:extLst>
                <a:ext uri="{FF2B5EF4-FFF2-40B4-BE49-F238E27FC236}">
                  <a16:creationId xmlns:a16="http://schemas.microsoft.com/office/drawing/2014/main" id="{BE441CBE-789D-178F-6A03-603E903BF2C3}"/>
                </a:ext>
              </a:extLst>
            </p:cNvPr>
            <p:cNvSpPr/>
            <p:nvPr/>
          </p:nvSpPr>
          <p:spPr>
            <a:xfrm>
              <a:off x="5141874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>
              <a:extLst>
                <a:ext uri="{FF2B5EF4-FFF2-40B4-BE49-F238E27FC236}">
                  <a16:creationId xmlns:a16="http://schemas.microsoft.com/office/drawing/2014/main" id="{94A15502-25CC-01A4-CB3F-6D8929B33D79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4190" y="3206470"/>
              <a:ext cx="71063" cy="115616"/>
            </a:xfrm>
            <a:prstGeom prst="rect">
              <a:avLst/>
            </a:prstGeom>
          </p:spPr>
        </p:pic>
        <p:pic>
          <p:nvPicPr>
            <p:cNvPr id="44" name="object 44">
              <a:extLst>
                <a:ext uri="{FF2B5EF4-FFF2-40B4-BE49-F238E27FC236}">
                  <a16:creationId xmlns:a16="http://schemas.microsoft.com/office/drawing/2014/main" id="{968B1E4B-DC27-54F6-E874-E0C1F36B3493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32495" y="3206470"/>
              <a:ext cx="71063" cy="115616"/>
            </a:xfrm>
            <a:prstGeom prst="rect">
              <a:avLst/>
            </a:prstGeom>
          </p:spPr>
        </p:pic>
        <p:pic>
          <p:nvPicPr>
            <p:cNvPr id="45" name="object 45">
              <a:extLst>
                <a:ext uri="{FF2B5EF4-FFF2-40B4-BE49-F238E27FC236}">
                  <a16:creationId xmlns:a16="http://schemas.microsoft.com/office/drawing/2014/main" id="{998DC0A7-7D9D-A4A4-F2A6-1B2D77332E66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184190" y="3354857"/>
              <a:ext cx="71063" cy="115616"/>
            </a:xfrm>
            <a:prstGeom prst="rect">
              <a:avLst/>
            </a:prstGeom>
          </p:spPr>
        </p:pic>
        <p:pic>
          <p:nvPicPr>
            <p:cNvPr id="46" name="object 46">
              <a:extLst>
                <a:ext uri="{FF2B5EF4-FFF2-40B4-BE49-F238E27FC236}">
                  <a16:creationId xmlns:a16="http://schemas.microsoft.com/office/drawing/2014/main" id="{A1D03516-AF0C-AAC3-BFE4-F34278F7A971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32495" y="3354857"/>
              <a:ext cx="71063" cy="115616"/>
            </a:xfrm>
            <a:prstGeom prst="rect">
              <a:avLst/>
            </a:prstGeom>
          </p:spPr>
        </p:pic>
        <p:sp>
          <p:nvSpPr>
            <p:cNvPr id="47" name="object 47">
              <a:extLst>
                <a:ext uri="{FF2B5EF4-FFF2-40B4-BE49-F238E27FC236}">
                  <a16:creationId xmlns:a16="http://schemas.microsoft.com/office/drawing/2014/main" id="{A79CA264-897C-A4BA-C66D-97CDBAD9FDA1}"/>
                </a:ext>
              </a:extLst>
            </p:cNvPr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>
              <a:extLst>
                <a:ext uri="{FF2B5EF4-FFF2-40B4-BE49-F238E27FC236}">
                  <a16:creationId xmlns:a16="http://schemas.microsoft.com/office/drawing/2014/main" id="{7257D410-F64B-5FD6-1D79-116447EE71A3}"/>
                </a:ext>
              </a:extLst>
            </p:cNvPr>
            <p:cNvSpPr/>
            <p:nvPr/>
          </p:nvSpPr>
          <p:spPr>
            <a:xfrm>
              <a:off x="5290179" y="3208633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>
              <a:extLst>
                <a:ext uri="{FF2B5EF4-FFF2-40B4-BE49-F238E27FC236}">
                  <a16:creationId xmlns:a16="http://schemas.microsoft.com/office/drawing/2014/main" id="{4B3518D6-FA0E-85AE-FB92-D9B4865CB167}"/>
                </a:ext>
              </a:extLst>
            </p:cNvPr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>
              <a:extLst>
                <a:ext uri="{FF2B5EF4-FFF2-40B4-BE49-F238E27FC236}">
                  <a16:creationId xmlns:a16="http://schemas.microsoft.com/office/drawing/2014/main" id="{3C6AD6CE-241C-DED1-CBB0-4F1091B1168F}"/>
                </a:ext>
              </a:extLst>
            </p:cNvPr>
            <p:cNvSpPr/>
            <p:nvPr/>
          </p:nvSpPr>
          <p:spPr>
            <a:xfrm>
              <a:off x="5290179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>
              <a:extLst>
                <a:ext uri="{FF2B5EF4-FFF2-40B4-BE49-F238E27FC236}">
                  <a16:creationId xmlns:a16="http://schemas.microsoft.com/office/drawing/2014/main" id="{22E3FAE4-6577-65BD-BD51-56EAA17A34FC}"/>
                </a:ext>
              </a:extLst>
            </p:cNvPr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7415" y="0"/>
                  </a:moveTo>
                  <a:lnTo>
                    <a:pt x="0" y="0"/>
                  </a:lnTo>
                  <a:lnTo>
                    <a:pt x="0" y="111290"/>
                  </a:lnTo>
                  <a:lnTo>
                    <a:pt x="7415" y="111290"/>
                  </a:lnTo>
                  <a:lnTo>
                    <a:pt x="74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>
              <a:extLst>
                <a:ext uri="{FF2B5EF4-FFF2-40B4-BE49-F238E27FC236}">
                  <a16:creationId xmlns:a16="http://schemas.microsoft.com/office/drawing/2014/main" id="{EE334F1F-C878-A04F-DA7D-DB1C9B8F2D9C}"/>
                </a:ext>
              </a:extLst>
            </p:cNvPr>
            <p:cNvSpPr/>
            <p:nvPr/>
          </p:nvSpPr>
          <p:spPr>
            <a:xfrm>
              <a:off x="5141874" y="3357020"/>
              <a:ext cx="7620" cy="111760"/>
            </a:xfrm>
            <a:custGeom>
              <a:avLst/>
              <a:gdLst/>
              <a:ahLst/>
              <a:cxnLst/>
              <a:rect l="l" t="t" r="r" b="b"/>
              <a:pathLst>
                <a:path w="7620" h="111760">
                  <a:moveTo>
                    <a:pt x="0" y="111290"/>
                  </a:moveTo>
                  <a:lnTo>
                    <a:pt x="7415" y="111290"/>
                  </a:lnTo>
                  <a:lnTo>
                    <a:pt x="7415" y="0"/>
                  </a:lnTo>
                  <a:lnTo>
                    <a:pt x="0" y="0"/>
                  </a:lnTo>
                  <a:lnTo>
                    <a:pt x="0" y="111290"/>
                  </a:lnTo>
                  <a:close/>
                </a:path>
              </a:pathLst>
            </a:custGeom>
            <a:ln w="43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>
            <a:extLst>
              <a:ext uri="{FF2B5EF4-FFF2-40B4-BE49-F238E27FC236}">
                <a16:creationId xmlns:a16="http://schemas.microsoft.com/office/drawing/2014/main" id="{B0A36A3E-7DCE-ACE9-832D-2B181520589C}"/>
              </a:ext>
            </a:extLst>
          </p:cNvPr>
          <p:cNvGrpSpPr/>
          <p:nvPr/>
        </p:nvGrpSpPr>
        <p:grpSpPr>
          <a:xfrm>
            <a:off x="5124830" y="3998149"/>
            <a:ext cx="294005" cy="268605"/>
            <a:chOff x="5124830" y="3998149"/>
            <a:chExt cx="294005" cy="268605"/>
          </a:xfrm>
        </p:grpSpPr>
        <p:pic>
          <p:nvPicPr>
            <p:cNvPr id="54" name="object 54">
              <a:extLst>
                <a:ext uri="{FF2B5EF4-FFF2-40B4-BE49-F238E27FC236}">
                  <a16:creationId xmlns:a16="http://schemas.microsoft.com/office/drawing/2014/main" id="{42ACD312-8A1A-B5A7-AF8D-58FC6859BF18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302853" y="4095330"/>
              <a:ext cx="74771" cy="130455"/>
            </a:xfrm>
            <a:prstGeom prst="rect">
              <a:avLst/>
            </a:prstGeom>
          </p:spPr>
        </p:pic>
        <p:sp>
          <p:nvSpPr>
            <p:cNvPr id="55" name="object 55">
              <a:extLst>
                <a:ext uri="{FF2B5EF4-FFF2-40B4-BE49-F238E27FC236}">
                  <a16:creationId xmlns:a16="http://schemas.microsoft.com/office/drawing/2014/main" id="{E971DA66-B9AA-97AD-629C-072DF3622329}"/>
                </a:ext>
              </a:extLst>
            </p:cNvPr>
            <p:cNvSpPr/>
            <p:nvPr/>
          </p:nvSpPr>
          <p:spPr>
            <a:xfrm>
              <a:off x="5127053" y="4015880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5953" y="0"/>
                  </a:move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241128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3964" y="204433"/>
                  </a:lnTo>
                  <a:lnTo>
                    <a:pt x="7415" y="204433"/>
                  </a:lnTo>
                  <a:lnTo>
                    <a:pt x="7415" y="25967"/>
                  </a:lnTo>
                  <a:lnTo>
                    <a:pt x="25953" y="7419"/>
                  </a:lnTo>
                  <a:lnTo>
                    <a:pt x="44031" y="7419"/>
                  </a:lnTo>
                  <a:lnTo>
                    <a:pt x="36056" y="2040"/>
                  </a:lnTo>
                  <a:lnTo>
                    <a:pt x="25953" y="0"/>
                  </a:lnTo>
                  <a:close/>
                </a:path>
                <a:path w="289560" h="248920">
                  <a:moveTo>
                    <a:pt x="43902" y="204031"/>
                  </a:move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7" y="204433"/>
                  </a:lnTo>
                  <a:lnTo>
                    <a:pt x="44491" y="204433"/>
                  </a:lnTo>
                  <a:lnTo>
                    <a:pt x="43902" y="204031"/>
                  </a:lnTo>
                  <a:close/>
                </a:path>
                <a:path w="289560" h="248920">
                  <a:moveTo>
                    <a:pt x="289195" y="37096"/>
                  </a:moveTo>
                  <a:lnTo>
                    <a:pt x="261604" y="37096"/>
                  </a:ln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289195" y="241128"/>
                  </a:lnTo>
                  <a:lnTo>
                    <a:pt x="289195" y="37096"/>
                  </a:lnTo>
                  <a:close/>
                </a:path>
                <a:path w="289560" h="248920">
                  <a:moveTo>
                    <a:pt x="26289" y="196620"/>
                  </a:moveTo>
                  <a:lnTo>
                    <a:pt x="16523" y="198391"/>
                  </a:lnTo>
                  <a:lnTo>
                    <a:pt x="7817" y="204031"/>
                  </a:lnTo>
                  <a:lnTo>
                    <a:pt x="7415" y="204433"/>
                  </a:lnTo>
                  <a:lnTo>
                    <a:pt x="23964" y="204433"/>
                  </a:lnTo>
                  <a:lnTo>
                    <a:pt x="25953" y="204031"/>
                  </a:lnTo>
                  <a:lnTo>
                    <a:pt x="43902" y="204031"/>
                  </a:lnTo>
                  <a:lnTo>
                    <a:pt x="36003" y="198640"/>
                  </a:lnTo>
                  <a:lnTo>
                    <a:pt x="26289" y="196620"/>
                  </a:lnTo>
                  <a:close/>
                </a:path>
                <a:path w="289560" h="248920">
                  <a:moveTo>
                    <a:pt x="44031" y="7419"/>
                  </a:move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51907" y="204433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44031" y="74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>
              <a:extLst>
                <a:ext uri="{FF2B5EF4-FFF2-40B4-BE49-F238E27FC236}">
                  <a16:creationId xmlns:a16="http://schemas.microsoft.com/office/drawing/2014/main" id="{115CCD63-7A2D-A31B-7F21-6CBC623ACD93}"/>
                </a:ext>
              </a:extLst>
            </p:cNvPr>
            <p:cNvSpPr/>
            <p:nvPr/>
          </p:nvSpPr>
          <p:spPr>
            <a:xfrm>
              <a:off x="5127053" y="4015880"/>
              <a:ext cx="289560" cy="248920"/>
            </a:xfrm>
            <a:custGeom>
              <a:avLst/>
              <a:gdLst/>
              <a:ahLst/>
              <a:cxnLst/>
              <a:rect l="l" t="t" r="r" b="b"/>
              <a:pathLst>
                <a:path w="289560" h="248920">
                  <a:moveTo>
                    <a:pt x="261604" y="37096"/>
                  </a:moveTo>
                  <a:lnTo>
                    <a:pt x="254189" y="44516"/>
                  </a:lnTo>
                  <a:lnTo>
                    <a:pt x="281780" y="44516"/>
                  </a:lnTo>
                  <a:lnTo>
                    <a:pt x="281780" y="241128"/>
                  </a:lnTo>
                  <a:lnTo>
                    <a:pt x="44059" y="241128"/>
                  </a:lnTo>
                  <a:lnTo>
                    <a:pt x="48137" y="237140"/>
                  </a:lnTo>
                  <a:lnTo>
                    <a:pt x="50794" y="231916"/>
                  </a:lnTo>
                  <a:lnTo>
                    <a:pt x="51598" y="226290"/>
                  </a:lnTo>
                  <a:lnTo>
                    <a:pt x="51907" y="222580"/>
                  </a:lnTo>
                  <a:lnTo>
                    <a:pt x="51906" y="44516"/>
                  </a:lnTo>
                  <a:lnTo>
                    <a:pt x="176019" y="44516"/>
                  </a:lnTo>
                  <a:lnTo>
                    <a:pt x="183435" y="37096"/>
                  </a:lnTo>
                  <a:lnTo>
                    <a:pt x="51906" y="37096"/>
                  </a:lnTo>
                  <a:lnTo>
                    <a:pt x="51906" y="25967"/>
                  </a:lnTo>
                  <a:lnTo>
                    <a:pt x="49867" y="15858"/>
                  </a:lnTo>
                  <a:lnTo>
                    <a:pt x="44306" y="7604"/>
                  </a:lnTo>
                  <a:lnTo>
                    <a:pt x="36056" y="2040"/>
                  </a:lnTo>
                  <a:lnTo>
                    <a:pt x="25953" y="0"/>
                  </a:lnTo>
                  <a:lnTo>
                    <a:pt x="15850" y="2040"/>
                  </a:lnTo>
                  <a:lnTo>
                    <a:pt x="7600" y="7604"/>
                  </a:lnTo>
                  <a:lnTo>
                    <a:pt x="2039" y="15858"/>
                  </a:lnTo>
                  <a:lnTo>
                    <a:pt x="0" y="25967"/>
                  </a:lnTo>
                  <a:lnTo>
                    <a:pt x="0" y="222580"/>
                  </a:lnTo>
                  <a:lnTo>
                    <a:pt x="289195" y="248548"/>
                  </a:lnTo>
                  <a:lnTo>
                    <a:pt x="289195" y="37096"/>
                  </a:lnTo>
                  <a:lnTo>
                    <a:pt x="261604" y="37096"/>
                  </a:lnTo>
                  <a:close/>
                </a:path>
                <a:path w="289560" h="248920">
                  <a:moveTo>
                    <a:pt x="7415" y="25967"/>
                  </a:moveTo>
                  <a:lnTo>
                    <a:pt x="8869" y="18752"/>
                  </a:lnTo>
                  <a:lnTo>
                    <a:pt x="12837" y="12856"/>
                  </a:lnTo>
                  <a:lnTo>
                    <a:pt x="18729" y="8878"/>
                  </a:lnTo>
                  <a:lnTo>
                    <a:pt x="25953" y="7419"/>
                  </a:lnTo>
                  <a:lnTo>
                    <a:pt x="33164" y="8878"/>
                  </a:lnTo>
                  <a:lnTo>
                    <a:pt x="39057" y="12856"/>
                  </a:lnTo>
                  <a:lnTo>
                    <a:pt x="43033" y="18752"/>
                  </a:lnTo>
                  <a:lnTo>
                    <a:pt x="44491" y="25967"/>
                  </a:lnTo>
                  <a:lnTo>
                    <a:pt x="44491" y="204433"/>
                  </a:lnTo>
                  <a:lnTo>
                    <a:pt x="36003" y="198640"/>
                  </a:lnTo>
                  <a:lnTo>
                    <a:pt x="26289" y="196620"/>
                  </a:lnTo>
                  <a:lnTo>
                    <a:pt x="16523" y="198391"/>
                  </a:lnTo>
                  <a:lnTo>
                    <a:pt x="7878" y="203970"/>
                  </a:lnTo>
                  <a:lnTo>
                    <a:pt x="7724" y="204124"/>
                  </a:lnTo>
                  <a:lnTo>
                    <a:pt x="7569" y="204279"/>
                  </a:lnTo>
                  <a:lnTo>
                    <a:pt x="7415" y="204433"/>
                  </a:lnTo>
                  <a:lnTo>
                    <a:pt x="7415" y="25967"/>
                  </a:lnTo>
                  <a:close/>
                </a:path>
                <a:path w="289560" h="248920">
                  <a:moveTo>
                    <a:pt x="7415" y="222580"/>
                  </a:moveTo>
                  <a:lnTo>
                    <a:pt x="8869" y="215365"/>
                  </a:lnTo>
                  <a:lnTo>
                    <a:pt x="12837" y="209468"/>
                  </a:lnTo>
                  <a:lnTo>
                    <a:pt x="18729" y="205491"/>
                  </a:lnTo>
                  <a:lnTo>
                    <a:pt x="25953" y="204031"/>
                  </a:lnTo>
                  <a:lnTo>
                    <a:pt x="33164" y="205491"/>
                  </a:lnTo>
                  <a:lnTo>
                    <a:pt x="39057" y="209468"/>
                  </a:lnTo>
                  <a:lnTo>
                    <a:pt x="43033" y="215365"/>
                  </a:lnTo>
                  <a:lnTo>
                    <a:pt x="44491" y="222580"/>
                  </a:lnTo>
                  <a:lnTo>
                    <a:pt x="43033" y="229795"/>
                  </a:lnTo>
                  <a:lnTo>
                    <a:pt x="39057" y="235691"/>
                  </a:lnTo>
                  <a:lnTo>
                    <a:pt x="33164" y="239669"/>
                  </a:lnTo>
                  <a:lnTo>
                    <a:pt x="25953" y="241128"/>
                  </a:lnTo>
                  <a:lnTo>
                    <a:pt x="18729" y="239669"/>
                  </a:lnTo>
                  <a:lnTo>
                    <a:pt x="12837" y="235691"/>
                  </a:lnTo>
                  <a:lnTo>
                    <a:pt x="8869" y="229795"/>
                  </a:lnTo>
                  <a:lnTo>
                    <a:pt x="7415" y="222580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7" name="object 57">
              <a:extLst>
                <a:ext uri="{FF2B5EF4-FFF2-40B4-BE49-F238E27FC236}">
                  <a16:creationId xmlns:a16="http://schemas.microsoft.com/office/drawing/2014/main" id="{5B66717C-2BDE-ACB8-56E8-587D02D37FBB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10156" y="3998149"/>
              <a:ext cx="194218" cy="227636"/>
            </a:xfrm>
            <a:prstGeom prst="rect">
              <a:avLst/>
            </a:prstGeom>
          </p:spPr>
        </p:pic>
      </p:grpSp>
      <p:grpSp>
        <p:nvGrpSpPr>
          <p:cNvPr id="58" name="object 58">
            <a:extLst>
              <a:ext uri="{FF2B5EF4-FFF2-40B4-BE49-F238E27FC236}">
                <a16:creationId xmlns:a16="http://schemas.microsoft.com/office/drawing/2014/main" id="{5332D684-304F-1212-7D2B-A190B97E6D0D}"/>
              </a:ext>
            </a:extLst>
          </p:cNvPr>
          <p:cNvGrpSpPr/>
          <p:nvPr/>
        </p:nvGrpSpPr>
        <p:grpSpPr>
          <a:xfrm>
            <a:off x="5158249" y="4819237"/>
            <a:ext cx="227329" cy="301625"/>
            <a:chOff x="5158249" y="4819237"/>
            <a:chExt cx="227329" cy="301625"/>
          </a:xfrm>
        </p:grpSpPr>
        <p:pic>
          <p:nvPicPr>
            <p:cNvPr id="59" name="object 59">
              <a:extLst>
                <a:ext uri="{FF2B5EF4-FFF2-40B4-BE49-F238E27FC236}">
                  <a16:creationId xmlns:a16="http://schemas.microsoft.com/office/drawing/2014/main" id="{47B961B9-F7FE-0BC2-DFB9-AB02D0E15E55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196406" y="4861134"/>
              <a:ext cx="151551" cy="212501"/>
            </a:xfrm>
            <a:prstGeom prst="rect">
              <a:avLst/>
            </a:prstGeom>
          </p:spPr>
        </p:pic>
        <p:sp>
          <p:nvSpPr>
            <p:cNvPr id="60" name="object 60">
              <a:extLst>
                <a:ext uri="{FF2B5EF4-FFF2-40B4-BE49-F238E27FC236}">
                  <a16:creationId xmlns:a16="http://schemas.microsoft.com/office/drawing/2014/main" id="{61266C12-3AB3-DF1F-C060-CC51529227DA}"/>
                </a:ext>
              </a:extLst>
            </p:cNvPr>
            <p:cNvSpPr/>
            <p:nvPr/>
          </p:nvSpPr>
          <p:spPr>
            <a:xfrm>
              <a:off x="5160403" y="4820920"/>
              <a:ext cx="222885" cy="297815"/>
            </a:xfrm>
            <a:custGeom>
              <a:avLst/>
              <a:gdLst/>
              <a:ahLst/>
              <a:cxnLst/>
              <a:rect l="l" t="t" r="r" b="b"/>
              <a:pathLst>
                <a:path w="222885" h="297814">
                  <a:moveTo>
                    <a:pt x="222465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0" y="289636"/>
                  </a:lnTo>
                  <a:lnTo>
                    <a:pt x="0" y="297256"/>
                  </a:lnTo>
                  <a:lnTo>
                    <a:pt x="222465" y="297256"/>
                  </a:lnTo>
                  <a:lnTo>
                    <a:pt x="222465" y="289839"/>
                  </a:lnTo>
                  <a:lnTo>
                    <a:pt x="222465" y="289636"/>
                  </a:lnTo>
                  <a:lnTo>
                    <a:pt x="222465" y="7912"/>
                  </a:lnTo>
                  <a:lnTo>
                    <a:pt x="215049" y="7912"/>
                  </a:lnTo>
                  <a:lnTo>
                    <a:pt x="215049" y="289636"/>
                  </a:lnTo>
                  <a:lnTo>
                    <a:pt x="7416" y="289636"/>
                  </a:lnTo>
                  <a:lnTo>
                    <a:pt x="7416" y="7620"/>
                  </a:lnTo>
                  <a:lnTo>
                    <a:pt x="222465" y="7620"/>
                  </a:lnTo>
                  <a:lnTo>
                    <a:pt x="2224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>
              <a:extLst>
                <a:ext uri="{FF2B5EF4-FFF2-40B4-BE49-F238E27FC236}">
                  <a16:creationId xmlns:a16="http://schemas.microsoft.com/office/drawing/2014/main" id="{696D314C-9B9E-8C4D-3FF6-E8E5ADFA62A1}"/>
                </a:ext>
              </a:extLst>
            </p:cNvPr>
            <p:cNvSpPr/>
            <p:nvPr/>
          </p:nvSpPr>
          <p:spPr>
            <a:xfrm>
              <a:off x="5160412" y="4821400"/>
              <a:ext cx="222885" cy="297180"/>
            </a:xfrm>
            <a:custGeom>
              <a:avLst/>
              <a:gdLst/>
              <a:ahLst/>
              <a:cxnLst/>
              <a:rect l="l" t="t" r="r" b="b"/>
              <a:pathLst>
                <a:path w="222885" h="297179">
                  <a:moveTo>
                    <a:pt x="0" y="296773"/>
                  </a:moveTo>
                  <a:lnTo>
                    <a:pt x="222458" y="296773"/>
                  </a:lnTo>
                  <a:lnTo>
                    <a:pt x="222457" y="0"/>
                  </a:lnTo>
                  <a:lnTo>
                    <a:pt x="0" y="0"/>
                  </a:lnTo>
                  <a:lnTo>
                    <a:pt x="0" y="296773"/>
                  </a:lnTo>
                  <a:close/>
                </a:path>
                <a:path w="222885" h="297179">
                  <a:moveTo>
                    <a:pt x="7415" y="7419"/>
                  </a:moveTo>
                  <a:lnTo>
                    <a:pt x="215042" y="7419"/>
                  </a:lnTo>
                  <a:lnTo>
                    <a:pt x="215042" y="289354"/>
                  </a:lnTo>
                  <a:lnTo>
                    <a:pt x="7415" y="289354"/>
                  </a:lnTo>
                  <a:lnTo>
                    <a:pt x="7415" y="7419"/>
                  </a:lnTo>
                  <a:close/>
                </a:path>
              </a:pathLst>
            </a:custGeom>
            <a:ln w="432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>
            <a:extLst>
              <a:ext uri="{FF2B5EF4-FFF2-40B4-BE49-F238E27FC236}">
                <a16:creationId xmlns:a16="http://schemas.microsoft.com/office/drawing/2014/main" id="{CB48BCC0-C581-AE3D-8874-2F0818B5D130}"/>
              </a:ext>
            </a:extLst>
          </p:cNvPr>
          <p:cNvSpPr txBox="1"/>
          <p:nvPr/>
        </p:nvSpPr>
        <p:spPr>
          <a:xfrm>
            <a:off x="6491096" y="4165854"/>
            <a:ext cx="14687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0" dirty="0">
                <a:solidFill>
                  <a:srgbClr val="FFFFFF"/>
                </a:solidFill>
                <a:latin typeface="Lucida Sans"/>
                <a:cs typeface="Lucida Sans"/>
              </a:rPr>
              <a:t>data</a:t>
            </a:r>
            <a:r>
              <a:rPr sz="1200" spc="-6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Lucida Sans"/>
                <a:cs typeface="Lucida Sans"/>
              </a:rPr>
              <a:t>synchronization</a:t>
            </a:r>
            <a:endParaRPr sz="1200">
              <a:latin typeface="Lucida Sans"/>
              <a:cs typeface="Lucida Sans"/>
            </a:endParaRPr>
          </a:p>
        </p:txBody>
      </p:sp>
      <p:grpSp>
        <p:nvGrpSpPr>
          <p:cNvPr id="63" name="object 63">
            <a:extLst>
              <a:ext uri="{FF2B5EF4-FFF2-40B4-BE49-F238E27FC236}">
                <a16:creationId xmlns:a16="http://schemas.microsoft.com/office/drawing/2014/main" id="{9B714A4D-9D14-F80A-E540-7074310F7597}"/>
              </a:ext>
            </a:extLst>
          </p:cNvPr>
          <p:cNvGrpSpPr/>
          <p:nvPr/>
        </p:nvGrpSpPr>
        <p:grpSpPr>
          <a:xfrm>
            <a:off x="5450966" y="1832005"/>
            <a:ext cx="3494404" cy="3141980"/>
            <a:chOff x="5450966" y="1832005"/>
            <a:chExt cx="3494404" cy="3141980"/>
          </a:xfrm>
        </p:grpSpPr>
        <p:pic>
          <p:nvPicPr>
            <p:cNvPr id="64" name="object 64">
              <a:extLst>
                <a:ext uri="{FF2B5EF4-FFF2-40B4-BE49-F238E27FC236}">
                  <a16:creationId xmlns:a16="http://schemas.microsoft.com/office/drawing/2014/main" id="{33AB94EA-FDC2-0CFA-FA91-7E8CB02FFF5B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450966" y="1832005"/>
              <a:ext cx="2153754" cy="3141822"/>
            </a:xfrm>
            <a:prstGeom prst="rect">
              <a:avLst/>
            </a:prstGeom>
          </p:spPr>
        </p:pic>
        <p:pic>
          <p:nvPicPr>
            <p:cNvPr id="65" name="object 65">
              <a:extLst>
                <a:ext uri="{FF2B5EF4-FFF2-40B4-BE49-F238E27FC236}">
                  <a16:creationId xmlns:a16="http://schemas.microsoft.com/office/drawing/2014/main" id="{3833BC65-5C58-4E5C-1975-07258773D278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03216" y="3293370"/>
              <a:ext cx="2142028" cy="797135"/>
            </a:xfrm>
            <a:prstGeom prst="rect">
              <a:avLst/>
            </a:prstGeom>
          </p:spPr>
        </p:pic>
      </p:grpSp>
      <p:sp>
        <p:nvSpPr>
          <p:cNvPr id="66" name="object 66">
            <a:extLst>
              <a:ext uri="{FF2B5EF4-FFF2-40B4-BE49-F238E27FC236}">
                <a16:creationId xmlns:a16="http://schemas.microsoft.com/office/drawing/2014/main" id="{5011183D-0DB1-01A6-DC87-DAABBEFC03DC}"/>
              </a:ext>
            </a:extLst>
          </p:cNvPr>
          <p:cNvSpPr/>
          <p:nvPr/>
        </p:nvSpPr>
        <p:spPr>
          <a:xfrm>
            <a:off x="566420" y="3948683"/>
            <a:ext cx="484505" cy="372745"/>
          </a:xfrm>
          <a:custGeom>
            <a:avLst/>
            <a:gdLst/>
            <a:ahLst/>
            <a:cxnLst/>
            <a:rect l="l" t="t" r="r" b="b"/>
            <a:pathLst>
              <a:path w="484505" h="372745">
                <a:moveTo>
                  <a:pt x="141897" y="158381"/>
                </a:moveTo>
                <a:lnTo>
                  <a:pt x="140716" y="152273"/>
                </a:lnTo>
                <a:lnTo>
                  <a:pt x="140677" y="152107"/>
                </a:lnTo>
                <a:lnTo>
                  <a:pt x="137020" y="146570"/>
                </a:lnTo>
                <a:lnTo>
                  <a:pt x="131267" y="140779"/>
                </a:lnTo>
                <a:lnTo>
                  <a:pt x="131267" y="156629"/>
                </a:lnTo>
                <a:lnTo>
                  <a:pt x="131267" y="160108"/>
                </a:lnTo>
                <a:lnTo>
                  <a:pt x="129095" y="162293"/>
                </a:lnTo>
                <a:lnTo>
                  <a:pt x="126911" y="164426"/>
                </a:lnTo>
                <a:lnTo>
                  <a:pt x="123431" y="164426"/>
                </a:lnTo>
                <a:lnTo>
                  <a:pt x="121259" y="162293"/>
                </a:lnTo>
                <a:lnTo>
                  <a:pt x="119075" y="160108"/>
                </a:lnTo>
                <a:lnTo>
                  <a:pt x="119075" y="156629"/>
                </a:lnTo>
                <a:lnTo>
                  <a:pt x="123431" y="152273"/>
                </a:lnTo>
                <a:lnTo>
                  <a:pt x="126961" y="152273"/>
                </a:lnTo>
                <a:lnTo>
                  <a:pt x="129133" y="154457"/>
                </a:lnTo>
                <a:lnTo>
                  <a:pt x="131267" y="156629"/>
                </a:lnTo>
                <a:lnTo>
                  <a:pt x="131267" y="140779"/>
                </a:lnTo>
                <a:lnTo>
                  <a:pt x="131038" y="140538"/>
                </a:lnTo>
                <a:lnTo>
                  <a:pt x="121399" y="139979"/>
                </a:lnTo>
                <a:lnTo>
                  <a:pt x="114769" y="145313"/>
                </a:lnTo>
                <a:lnTo>
                  <a:pt x="110515" y="150393"/>
                </a:lnTo>
                <a:lnTo>
                  <a:pt x="109245" y="154457"/>
                </a:lnTo>
                <a:lnTo>
                  <a:pt x="108610" y="156629"/>
                </a:lnTo>
                <a:lnTo>
                  <a:pt x="109054" y="162293"/>
                </a:lnTo>
                <a:lnTo>
                  <a:pt x="109105" y="162890"/>
                </a:lnTo>
                <a:lnTo>
                  <a:pt x="112128" y="168783"/>
                </a:lnTo>
                <a:lnTo>
                  <a:pt x="117208" y="173037"/>
                </a:lnTo>
                <a:lnTo>
                  <a:pt x="123317" y="174955"/>
                </a:lnTo>
                <a:lnTo>
                  <a:pt x="129692" y="174447"/>
                </a:lnTo>
                <a:lnTo>
                  <a:pt x="140703" y="164426"/>
                </a:lnTo>
                <a:lnTo>
                  <a:pt x="141897" y="158381"/>
                </a:lnTo>
                <a:close/>
              </a:path>
              <a:path w="484505" h="372745">
                <a:moveTo>
                  <a:pt x="280835" y="37223"/>
                </a:moveTo>
                <a:lnTo>
                  <a:pt x="280619" y="36068"/>
                </a:lnTo>
                <a:lnTo>
                  <a:pt x="279501" y="30543"/>
                </a:lnTo>
                <a:lnTo>
                  <a:pt x="275196" y="26238"/>
                </a:lnTo>
                <a:lnTo>
                  <a:pt x="269722" y="25146"/>
                </a:lnTo>
                <a:lnTo>
                  <a:pt x="269722" y="37223"/>
                </a:lnTo>
                <a:lnTo>
                  <a:pt x="269722" y="40335"/>
                </a:lnTo>
                <a:lnTo>
                  <a:pt x="268478" y="41541"/>
                </a:lnTo>
                <a:lnTo>
                  <a:pt x="265417" y="41541"/>
                </a:lnTo>
                <a:lnTo>
                  <a:pt x="264160" y="40335"/>
                </a:lnTo>
                <a:lnTo>
                  <a:pt x="264160" y="37223"/>
                </a:lnTo>
                <a:lnTo>
                  <a:pt x="265328" y="36068"/>
                </a:lnTo>
                <a:lnTo>
                  <a:pt x="268566" y="36068"/>
                </a:lnTo>
                <a:lnTo>
                  <a:pt x="269722" y="37223"/>
                </a:lnTo>
                <a:lnTo>
                  <a:pt x="269722" y="25146"/>
                </a:lnTo>
                <a:lnTo>
                  <a:pt x="262166" y="23634"/>
                </a:lnTo>
                <a:lnTo>
                  <a:pt x="254850" y="28511"/>
                </a:lnTo>
                <a:lnTo>
                  <a:pt x="253085" y="37223"/>
                </a:lnTo>
                <a:lnTo>
                  <a:pt x="251841" y="43573"/>
                </a:lnTo>
                <a:lnTo>
                  <a:pt x="256705" y="50901"/>
                </a:lnTo>
                <a:lnTo>
                  <a:pt x="271767" y="53924"/>
                </a:lnTo>
                <a:lnTo>
                  <a:pt x="279082" y="49009"/>
                </a:lnTo>
                <a:lnTo>
                  <a:pt x="280606" y="41541"/>
                </a:lnTo>
                <a:lnTo>
                  <a:pt x="280822" y="40335"/>
                </a:lnTo>
                <a:lnTo>
                  <a:pt x="280835" y="37223"/>
                </a:lnTo>
                <a:close/>
              </a:path>
              <a:path w="484505" h="372745">
                <a:moveTo>
                  <a:pt x="484035" y="190385"/>
                </a:moveTo>
                <a:lnTo>
                  <a:pt x="479983" y="129463"/>
                </a:lnTo>
                <a:lnTo>
                  <a:pt x="460375" y="120142"/>
                </a:lnTo>
                <a:lnTo>
                  <a:pt x="416648" y="111239"/>
                </a:lnTo>
                <a:lnTo>
                  <a:pt x="414845" y="110820"/>
                </a:lnTo>
                <a:lnTo>
                  <a:pt x="412940" y="111417"/>
                </a:lnTo>
                <a:lnTo>
                  <a:pt x="411645" y="112763"/>
                </a:lnTo>
                <a:lnTo>
                  <a:pt x="404228" y="120142"/>
                </a:lnTo>
                <a:lnTo>
                  <a:pt x="396214" y="112217"/>
                </a:lnTo>
                <a:lnTo>
                  <a:pt x="396214" y="127787"/>
                </a:lnTo>
                <a:lnTo>
                  <a:pt x="372579" y="151434"/>
                </a:lnTo>
                <a:lnTo>
                  <a:pt x="295503" y="75577"/>
                </a:lnTo>
                <a:lnTo>
                  <a:pt x="295262" y="75349"/>
                </a:lnTo>
                <a:lnTo>
                  <a:pt x="289941" y="70104"/>
                </a:lnTo>
                <a:lnTo>
                  <a:pt x="305943" y="38506"/>
                </a:lnTo>
                <a:lnTo>
                  <a:pt x="396214" y="127787"/>
                </a:lnTo>
                <a:lnTo>
                  <a:pt x="396214" y="112217"/>
                </a:lnTo>
                <a:lnTo>
                  <a:pt x="321716" y="38430"/>
                </a:lnTo>
                <a:lnTo>
                  <a:pt x="296062" y="13017"/>
                </a:lnTo>
                <a:lnTo>
                  <a:pt x="294525" y="11836"/>
                </a:lnTo>
                <a:lnTo>
                  <a:pt x="294525" y="35140"/>
                </a:lnTo>
                <a:lnTo>
                  <a:pt x="293776" y="46177"/>
                </a:lnTo>
                <a:lnTo>
                  <a:pt x="289013" y="55714"/>
                </a:lnTo>
                <a:lnTo>
                  <a:pt x="281000" y="62776"/>
                </a:lnTo>
                <a:lnTo>
                  <a:pt x="270573" y="66344"/>
                </a:lnTo>
                <a:lnTo>
                  <a:pt x="268160" y="66675"/>
                </a:lnTo>
                <a:lnTo>
                  <a:pt x="265747" y="66675"/>
                </a:lnTo>
                <a:lnTo>
                  <a:pt x="263334" y="66344"/>
                </a:lnTo>
                <a:lnTo>
                  <a:pt x="254546" y="63677"/>
                </a:lnTo>
                <a:lnTo>
                  <a:pt x="247294" y="58458"/>
                </a:lnTo>
                <a:lnTo>
                  <a:pt x="243738" y="53530"/>
                </a:lnTo>
                <a:lnTo>
                  <a:pt x="243738" y="69964"/>
                </a:lnTo>
                <a:lnTo>
                  <a:pt x="145529" y="187566"/>
                </a:lnTo>
                <a:lnTo>
                  <a:pt x="120129" y="200126"/>
                </a:lnTo>
                <a:lnTo>
                  <a:pt x="112814" y="199732"/>
                </a:lnTo>
                <a:lnTo>
                  <a:pt x="83426" y="164973"/>
                </a:lnTo>
                <a:lnTo>
                  <a:pt x="85877" y="152400"/>
                </a:lnTo>
                <a:lnTo>
                  <a:pt x="85991" y="151752"/>
                </a:lnTo>
                <a:lnTo>
                  <a:pt x="129095" y="111925"/>
                </a:lnTo>
                <a:lnTo>
                  <a:pt x="228257" y="33845"/>
                </a:lnTo>
                <a:lnTo>
                  <a:pt x="228358" y="44221"/>
                </a:lnTo>
                <a:lnTo>
                  <a:pt x="231076" y="54025"/>
                </a:lnTo>
                <a:lnTo>
                  <a:pt x="236270" y="62776"/>
                </a:lnTo>
                <a:lnTo>
                  <a:pt x="243738" y="69964"/>
                </a:lnTo>
                <a:lnTo>
                  <a:pt x="243738" y="53530"/>
                </a:lnTo>
                <a:lnTo>
                  <a:pt x="242062" y="51193"/>
                </a:lnTo>
                <a:lnTo>
                  <a:pt x="239382" y="42418"/>
                </a:lnTo>
                <a:lnTo>
                  <a:pt x="239877" y="35140"/>
                </a:lnTo>
                <a:lnTo>
                  <a:pt x="239966" y="33845"/>
                </a:lnTo>
                <a:lnTo>
                  <a:pt x="240131" y="31394"/>
                </a:lnTo>
                <a:lnTo>
                  <a:pt x="244894" y="21844"/>
                </a:lnTo>
                <a:lnTo>
                  <a:pt x="252882" y="14782"/>
                </a:lnTo>
                <a:lnTo>
                  <a:pt x="263334" y="11214"/>
                </a:lnTo>
                <a:lnTo>
                  <a:pt x="274345" y="11950"/>
                </a:lnTo>
                <a:lnTo>
                  <a:pt x="283883" y="16713"/>
                </a:lnTo>
                <a:lnTo>
                  <a:pt x="290957" y="24701"/>
                </a:lnTo>
                <a:lnTo>
                  <a:pt x="294525" y="35140"/>
                </a:lnTo>
                <a:lnTo>
                  <a:pt x="294525" y="11836"/>
                </a:lnTo>
                <a:lnTo>
                  <a:pt x="293738" y="11214"/>
                </a:lnTo>
                <a:lnTo>
                  <a:pt x="284467" y="3987"/>
                </a:lnTo>
                <a:lnTo>
                  <a:pt x="270802" y="0"/>
                </a:lnTo>
                <a:lnTo>
                  <a:pt x="256616" y="1219"/>
                </a:lnTo>
                <a:lnTo>
                  <a:pt x="243459" y="7785"/>
                </a:lnTo>
                <a:lnTo>
                  <a:pt x="126161" y="100101"/>
                </a:lnTo>
                <a:lnTo>
                  <a:pt x="121666" y="100101"/>
                </a:lnTo>
                <a:lnTo>
                  <a:pt x="83413" y="107886"/>
                </a:lnTo>
                <a:lnTo>
                  <a:pt x="51536" y="129463"/>
                </a:lnTo>
                <a:lnTo>
                  <a:pt x="30137" y="161175"/>
                </a:lnTo>
                <a:lnTo>
                  <a:pt x="22326" y="199732"/>
                </a:lnTo>
                <a:lnTo>
                  <a:pt x="22250" y="317538"/>
                </a:lnTo>
                <a:lnTo>
                  <a:pt x="13322" y="321081"/>
                </a:lnTo>
                <a:lnTo>
                  <a:pt x="6273" y="327228"/>
                </a:lnTo>
                <a:lnTo>
                  <a:pt x="1663" y="335343"/>
                </a:lnTo>
                <a:lnTo>
                  <a:pt x="0" y="344805"/>
                </a:lnTo>
                <a:lnTo>
                  <a:pt x="0" y="372630"/>
                </a:lnTo>
                <a:lnTo>
                  <a:pt x="244703" y="372630"/>
                </a:lnTo>
                <a:lnTo>
                  <a:pt x="244703" y="361492"/>
                </a:lnTo>
                <a:lnTo>
                  <a:pt x="244703" y="344805"/>
                </a:lnTo>
                <a:lnTo>
                  <a:pt x="243065" y="335622"/>
                </a:lnTo>
                <a:lnTo>
                  <a:pt x="243014" y="335343"/>
                </a:lnTo>
                <a:lnTo>
                  <a:pt x="238861" y="328117"/>
                </a:lnTo>
                <a:lnTo>
                  <a:pt x="238353" y="327228"/>
                </a:lnTo>
                <a:lnTo>
                  <a:pt x="233591" y="323113"/>
                </a:lnTo>
                <a:lnTo>
                  <a:pt x="233591" y="335622"/>
                </a:lnTo>
                <a:lnTo>
                  <a:pt x="233591" y="361492"/>
                </a:lnTo>
                <a:lnTo>
                  <a:pt x="11125" y="361492"/>
                </a:lnTo>
                <a:lnTo>
                  <a:pt x="11125" y="335622"/>
                </a:lnTo>
                <a:lnTo>
                  <a:pt x="18592" y="328117"/>
                </a:lnTo>
                <a:lnTo>
                  <a:pt x="226123" y="328117"/>
                </a:lnTo>
                <a:lnTo>
                  <a:pt x="233591" y="335622"/>
                </a:lnTo>
                <a:lnTo>
                  <a:pt x="233591" y="323113"/>
                </a:lnTo>
                <a:lnTo>
                  <a:pt x="231254" y="321081"/>
                </a:lnTo>
                <a:lnTo>
                  <a:pt x="222135" y="317538"/>
                </a:lnTo>
                <a:lnTo>
                  <a:pt x="222135" y="316979"/>
                </a:lnTo>
                <a:lnTo>
                  <a:pt x="222351" y="240563"/>
                </a:lnTo>
                <a:lnTo>
                  <a:pt x="222262" y="197827"/>
                </a:lnTo>
                <a:lnTo>
                  <a:pt x="221056" y="183540"/>
                </a:lnTo>
                <a:lnTo>
                  <a:pt x="216941" y="167576"/>
                </a:lnTo>
                <a:lnTo>
                  <a:pt x="211226" y="154724"/>
                </a:lnTo>
                <a:lnTo>
                  <a:pt x="211226" y="240563"/>
                </a:lnTo>
                <a:lnTo>
                  <a:pt x="211010" y="316979"/>
                </a:lnTo>
                <a:lnTo>
                  <a:pt x="33375" y="316979"/>
                </a:lnTo>
                <a:lnTo>
                  <a:pt x="33451" y="199732"/>
                </a:lnTo>
                <a:lnTo>
                  <a:pt x="55626" y="141338"/>
                </a:lnTo>
                <a:lnTo>
                  <a:pt x="111188" y="111925"/>
                </a:lnTo>
                <a:lnTo>
                  <a:pt x="88900" y="129463"/>
                </a:lnTo>
                <a:lnTo>
                  <a:pt x="77406" y="143814"/>
                </a:lnTo>
                <a:lnTo>
                  <a:pt x="72491" y="160883"/>
                </a:lnTo>
                <a:lnTo>
                  <a:pt x="74295" y="178206"/>
                </a:lnTo>
                <a:lnTo>
                  <a:pt x="74333" y="178536"/>
                </a:lnTo>
                <a:lnTo>
                  <a:pt x="82994" y="194500"/>
                </a:lnTo>
                <a:lnTo>
                  <a:pt x="83096" y="194703"/>
                </a:lnTo>
                <a:lnTo>
                  <a:pt x="90436" y="201714"/>
                </a:lnTo>
                <a:lnTo>
                  <a:pt x="99009" y="206908"/>
                </a:lnTo>
                <a:lnTo>
                  <a:pt x="108508" y="210146"/>
                </a:lnTo>
                <a:lnTo>
                  <a:pt x="118605" y="211251"/>
                </a:lnTo>
                <a:lnTo>
                  <a:pt x="120332" y="211251"/>
                </a:lnTo>
                <a:lnTo>
                  <a:pt x="193725" y="147218"/>
                </a:lnTo>
                <a:lnTo>
                  <a:pt x="201295" y="159245"/>
                </a:lnTo>
                <a:lnTo>
                  <a:pt x="211048" y="196545"/>
                </a:lnTo>
                <a:lnTo>
                  <a:pt x="211226" y="240563"/>
                </a:lnTo>
                <a:lnTo>
                  <a:pt x="211226" y="154724"/>
                </a:lnTo>
                <a:lnTo>
                  <a:pt x="210197" y="152400"/>
                </a:lnTo>
                <a:lnTo>
                  <a:pt x="206768" y="147218"/>
                </a:lnTo>
                <a:lnTo>
                  <a:pt x="201002" y="138506"/>
                </a:lnTo>
                <a:lnTo>
                  <a:pt x="253746" y="75349"/>
                </a:lnTo>
                <a:lnTo>
                  <a:pt x="260515" y="77203"/>
                </a:lnTo>
                <a:lnTo>
                  <a:pt x="261251" y="77203"/>
                </a:lnTo>
                <a:lnTo>
                  <a:pt x="266661" y="77724"/>
                </a:lnTo>
                <a:lnTo>
                  <a:pt x="273202" y="77203"/>
                </a:lnTo>
                <a:lnTo>
                  <a:pt x="279603" y="75577"/>
                </a:lnTo>
                <a:lnTo>
                  <a:pt x="364883" y="159512"/>
                </a:lnTo>
                <a:lnTo>
                  <a:pt x="356819" y="167576"/>
                </a:lnTo>
                <a:lnTo>
                  <a:pt x="355473" y="168871"/>
                </a:lnTo>
                <a:lnTo>
                  <a:pt x="354914" y="170776"/>
                </a:lnTo>
                <a:lnTo>
                  <a:pt x="355219" y="172250"/>
                </a:lnTo>
                <a:lnTo>
                  <a:pt x="366636" y="232029"/>
                </a:lnTo>
                <a:lnTo>
                  <a:pt x="367106" y="234530"/>
                </a:lnTo>
                <a:lnTo>
                  <a:pt x="369239" y="236385"/>
                </a:lnTo>
                <a:lnTo>
                  <a:pt x="371741" y="236524"/>
                </a:lnTo>
                <a:lnTo>
                  <a:pt x="432130" y="240563"/>
                </a:lnTo>
                <a:lnTo>
                  <a:pt x="434162" y="240563"/>
                </a:lnTo>
                <a:lnTo>
                  <a:pt x="436765" y="238150"/>
                </a:lnTo>
                <a:lnTo>
                  <a:pt x="436867" y="234530"/>
                </a:lnTo>
                <a:lnTo>
                  <a:pt x="436943" y="232029"/>
                </a:lnTo>
                <a:lnTo>
                  <a:pt x="434543" y="229438"/>
                </a:lnTo>
                <a:lnTo>
                  <a:pt x="432879" y="229438"/>
                </a:lnTo>
                <a:lnTo>
                  <a:pt x="376745" y="225729"/>
                </a:lnTo>
                <a:lnTo>
                  <a:pt x="366737" y="173367"/>
                </a:lnTo>
                <a:lnTo>
                  <a:pt x="388658" y="151434"/>
                </a:lnTo>
                <a:lnTo>
                  <a:pt x="417347" y="122732"/>
                </a:lnTo>
                <a:lnTo>
                  <a:pt x="469061" y="133261"/>
                </a:lnTo>
                <a:lnTo>
                  <a:pt x="472592" y="185966"/>
                </a:lnTo>
                <a:lnTo>
                  <a:pt x="472859" y="189839"/>
                </a:lnTo>
                <a:lnTo>
                  <a:pt x="472960" y="191084"/>
                </a:lnTo>
                <a:lnTo>
                  <a:pt x="475602" y="193408"/>
                </a:lnTo>
                <a:lnTo>
                  <a:pt x="481723" y="193027"/>
                </a:lnTo>
                <a:lnTo>
                  <a:pt x="484035" y="190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7" name="object 67">
            <a:extLst>
              <a:ext uri="{FF2B5EF4-FFF2-40B4-BE49-F238E27FC236}">
                <a16:creationId xmlns:a16="http://schemas.microsoft.com/office/drawing/2014/main" id="{5B682F3E-AEC7-31C9-8840-A2BB66803DFE}"/>
              </a:ext>
            </a:extLst>
          </p:cNvPr>
          <p:cNvGrpSpPr/>
          <p:nvPr/>
        </p:nvGrpSpPr>
        <p:grpSpPr>
          <a:xfrm>
            <a:off x="566384" y="2349843"/>
            <a:ext cx="489584" cy="250825"/>
            <a:chOff x="566384" y="2349843"/>
            <a:chExt cx="489584" cy="250825"/>
          </a:xfrm>
        </p:grpSpPr>
        <p:sp>
          <p:nvSpPr>
            <p:cNvPr id="68" name="object 68">
              <a:extLst>
                <a:ext uri="{FF2B5EF4-FFF2-40B4-BE49-F238E27FC236}">
                  <a16:creationId xmlns:a16="http://schemas.microsoft.com/office/drawing/2014/main" id="{48F90840-1423-6DD3-2F13-242E41E73288}"/>
                </a:ext>
              </a:extLst>
            </p:cNvPr>
            <p:cNvSpPr/>
            <p:nvPr/>
          </p:nvSpPr>
          <p:spPr>
            <a:xfrm>
              <a:off x="566381" y="2349855"/>
              <a:ext cx="489584" cy="250825"/>
            </a:xfrm>
            <a:custGeom>
              <a:avLst/>
              <a:gdLst/>
              <a:ahLst/>
              <a:cxnLst/>
              <a:rect l="l" t="t" r="r" b="b"/>
              <a:pathLst>
                <a:path w="489584" h="250825">
                  <a:moveTo>
                    <a:pt x="318122" y="189230"/>
                  </a:moveTo>
                  <a:lnTo>
                    <a:pt x="171399" y="189230"/>
                  </a:lnTo>
                  <a:lnTo>
                    <a:pt x="172085" y="192849"/>
                  </a:lnTo>
                  <a:lnTo>
                    <a:pt x="172466" y="200266"/>
                  </a:lnTo>
                  <a:lnTo>
                    <a:pt x="317055" y="200367"/>
                  </a:lnTo>
                  <a:lnTo>
                    <a:pt x="317423" y="192849"/>
                  </a:lnTo>
                  <a:lnTo>
                    <a:pt x="318122" y="189230"/>
                  </a:lnTo>
                  <a:close/>
                </a:path>
                <a:path w="489584" h="250825">
                  <a:moveTo>
                    <a:pt x="428269" y="200266"/>
                  </a:moveTo>
                  <a:lnTo>
                    <a:pt x="424319" y="180797"/>
                  </a:lnTo>
                  <a:lnTo>
                    <a:pt x="417156" y="170180"/>
                  </a:lnTo>
                  <a:lnTo>
                    <a:pt x="417156" y="200266"/>
                  </a:lnTo>
                  <a:lnTo>
                    <a:pt x="414096" y="215430"/>
                  </a:lnTo>
                  <a:lnTo>
                    <a:pt x="405752" y="227812"/>
                  </a:lnTo>
                  <a:lnTo>
                    <a:pt x="393369" y="236156"/>
                  </a:lnTo>
                  <a:lnTo>
                    <a:pt x="378218" y="239217"/>
                  </a:lnTo>
                  <a:lnTo>
                    <a:pt x="363067" y="236156"/>
                  </a:lnTo>
                  <a:lnTo>
                    <a:pt x="350697" y="227812"/>
                  </a:lnTo>
                  <a:lnTo>
                    <a:pt x="342353" y="215430"/>
                  </a:lnTo>
                  <a:lnTo>
                    <a:pt x="339293" y="200266"/>
                  </a:lnTo>
                  <a:lnTo>
                    <a:pt x="342353" y="185102"/>
                  </a:lnTo>
                  <a:lnTo>
                    <a:pt x="350697" y="172732"/>
                  </a:lnTo>
                  <a:lnTo>
                    <a:pt x="363067" y="164376"/>
                  </a:lnTo>
                  <a:lnTo>
                    <a:pt x="378218" y="161315"/>
                  </a:lnTo>
                  <a:lnTo>
                    <a:pt x="393369" y="164376"/>
                  </a:lnTo>
                  <a:lnTo>
                    <a:pt x="405752" y="172732"/>
                  </a:lnTo>
                  <a:lnTo>
                    <a:pt x="414096" y="185102"/>
                  </a:lnTo>
                  <a:lnTo>
                    <a:pt x="417156" y="200266"/>
                  </a:lnTo>
                  <a:lnTo>
                    <a:pt x="417156" y="170180"/>
                  </a:lnTo>
                  <a:lnTo>
                    <a:pt x="413588" y="164884"/>
                  </a:lnTo>
                  <a:lnTo>
                    <a:pt x="408305" y="161315"/>
                  </a:lnTo>
                  <a:lnTo>
                    <a:pt x="397687" y="154152"/>
                  </a:lnTo>
                  <a:lnTo>
                    <a:pt x="378218" y="150190"/>
                  </a:lnTo>
                  <a:lnTo>
                    <a:pt x="358698" y="154152"/>
                  </a:lnTo>
                  <a:lnTo>
                    <a:pt x="342811" y="164884"/>
                  </a:lnTo>
                  <a:lnTo>
                    <a:pt x="332092" y="180797"/>
                  </a:lnTo>
                  <a:lnTo>
                    <a:pt x="328168" y="200266"/>
                  </a:lnTo>
                  <a:lnTo>
                    <a:pt x="332092" y="219760"/>
                  </a:lnTo>
                  <a:lnTo>
                    <a:pt x="342823" y="235673"/>
                  </a:lnTo>
                  <a:lnTo>
                    <a:pt x="358724" y="246418"/>
                  </a:lnTo>
                  <a:lnTo>
                    <a:pt x="378218" y="250355"/>
                  </a:lnTo>
                  <a:lnTo>
                    <a:pt x="397700" y="246418"/>
                  </a:lnTo>
                  <a:lnTo>
                    <a:pt x="408343" y="239217"/>
                  </a:lnTo>
                  <a:lnTo>
                    <a:pt x="413600" y="235673"/>
                  </a:lnTo>
                  <a:lnTo>
                    <a:pt x="424332" y="219760"/>
                  </a:lnTo>
                  <a:lnTo>
                    <a:pt x="428269" y="200266"/>
                  </a:lnTo>
                  <a:close/>
                </a:path>
                <a:path w="489584" h="250825">
                  <a:moveTo>
                    <a:pt x="489445" y="144716"/>
                  </a:moveTo>
                  <a:lnTo>
                    <a:pt x="485038" y="123050"/>
                  </a:lnTo>
                  <a:lnTo>
                    <a:pt x="473113" y="105359"/>
                  </a:lnTo>
                  <a:lnTo>
                    <a:pt x="465353" y="100114"/>
                  </a:lnTo>
                  <a:lnTo>
                    <a:pt x="455434" y="93408"/>
                  </a:lnTo>
                  <a:lnTo>
                    <a:pt x="434695" y="89166"/>
                  </a:lnTo>
                  <a:lnTo>
                    <a:pt x="433793" y="88976"/>
                  </a:lnTo>
                  <a:lnTo>
                    <a:pt x="387680" y="88976"/>
                  </a:lnTo>
                  <a:lnTo>
                    <a:pt x="381787" y="89166"/>
                  </a:lnTo>
                  <a:lnTo>
                    <a:pt x="381355" y="88976"/>
                  </a:lnTo>
                  <a:lnTo>
                    <a:pt x="376085" y="86753"/>
                  </a:lnTo>
                  <a:lnTo>
                    <a:pt x="372097" y="82346"/>
                  </a:lnTo>
                  <a:lnTo>
                    <a:pt x="362978" y="73304"/>
                  </a:lnTo>
                  <a:lnTo>
                    <a:pt x="362978" y="88976"/>
                  </a:lnTo>
                  <a:lnTo>
                    <a:pt x="183565" y="88976"/>
                  </a:lnTo>
                  <a:lnTo>
                    <a:pt x="183565" y="11125"/>
                  </a:lnTo>
                  <a:lnTo>
                    <a:pt x="270332" y="11125"/>
                  </a:lnTo>
                  <a:lnTo>
                    <a:pt x="277507" y="11709"/>
                  </a:lnTo>
                  <a:lnTo>
                    <a:pt x="277101" y="11709"/>
                  </a:lnTo>
                  <a:lnTo>
                    <a:pt x="283349" y="13538"/>
                  </a:lnTo>
                  <a:lnTo>
                    <a:pt x="289102" y="16548"/>
                  </a:lnTo>
                  <a:lnTo>
                    <a:pt x="294195" y="20675"/>
                  </a:lnTo>
                  <a:lnTo>
                    <a:pt x="362978" y="88976"/>
                  </a:lnTo>
                  <a:lnTo>
                    <a:pt x="362978" y="73304"/>
                  </a:lnTo>
                  <a:lnTo>
                    <a:pt x="302031" y="12788"/>
                  </a:lnTo>
                  <a:lnTo>
                    <a:pt x="299961" y="11125"/>
                  </a:lnTo>
                  <a:lnTo>
                    <a:pt x="295249" y="7302"/>
                  </a:lnTo>
                  <a:lnTo>
                    <a:pt x="287591" y="3276"/>
                  </a:lnTo>
                  <a:lnTo>
                    <a:pt x="279273" y="812"/>
                  </a:lnTo>
                  <a:lnTo>
                    <a:pt x="279692" y="812"/>
                  </a:lnTo>
                  <a:lnTo>
                    <a:pt x="270332" y="0"/>
                  </a:lnTo>
                  <a:lnTo>
                    <a:pt x="172453" y="0"/>
                  </a:lnTo>
                  <a:lnTo>
                    <a:pt x="172453" y="11125"/>
                  </a:lnTo>
                  <a:lnTo>
                    <a:pt x="172453" y="88976"/>
                  </a:lnTo>
                  <a:lnTo>
                    <a:pt x="15989" y="88976"/>
                  </a:lnTo>
                  <a:lnTo>
                    <a:pt x="83553" y="20675"/>
                  </a:lnTo>
                  <a:lnTo>
                    <a:pt x="88709" y="16548"/>
                  </a:lnTo>
                  <a:lnTo>
                    <a:pt x="94513" y="13538"/>
                  </a:lnTo>
                  <a:lnTo>
                    <a:pt x="100799" y="11709"/>
                  </a:lnTo>
                  <a:lnTo>
                    <a:pt x="107378" y="11125"/>
                  </a:lnTo>
                  <a:lnTo>
                    <a:pt x="172453" y="11125"/>
                  </a:lnTo>
                  <a:lnTo>
                    <a:pt x="172453" y="0"/>
                  </a:lnTo>
                  <a:lnTo>
                    <a:pt x="107378" y="0"/>
                  </a:lnTo>
                  <a:lnTo>
                    <a:pt x="98628" y="812"/>
                  </a:lnTo>
                  <a:lnTo>
                    <a:pt x="90271" y="3276"/>
                  </a:lnTo>
                  <a:lnTo>
                    <a:pt x="82550" y="7302"/>
                  </a:lnTo>
                  <a:lnTo>
                    <a:pt x="75679" y="12788"/>
                  </a:lnTo>
                  <a:lnTo>
                    <a:pt x="6718" y="82346"/>
                  </a:lnTo>
                  <a:lnTo>
                    <a:pt x="2400" y="86614"/>
                  </a:lnTo>
                  <a:lnTo>
                    <a:pt x="0" y="92456"/>
                  </a:lnTo>
                  <a:lnTo>
                    <a:pt x="50" y="155841"/>
                  </a:lnTo>
                  <a:lnTo>
                    <a:pt x="3581" y="173113"/>
                  </a:lnTo>
                  <a:lnTo>
                    <a:pt x="13131" y="187261"/>
                  </a:lnTo>
                  <a:lnTo>
                    <a:pt x="27254" y="196799"/>
                  </a:lnTo>
                  <a:lnTo>
                    <a:pt x="44767" y="200367"/>
                  </a:lnTo>
                  <a:lnTo>
                    <a:pt x="50101" y="200367"/>
                  </a:lnTo>
                  <a:lnTo>
                    <a:pt x="50101" y="196557"/>
                  </a:lnTo>
                  <a:lnTo>
                    <a:pt x="50368" y="193827"/>
                  </a:lnTo>
                  <a:lnTo>
                    <a:pt x="50469" y="192900"/>
                  </a:lnTo>
                  <a:lnTo>
                    <a:pt x="51155" y="189230"/>
                  </a:lnTo>
                  <a:lnTo>
                    <a:pt x="44538" y="189230"/>
                  </a:lnTo>
                  <a:lnTo>
                    <a:pt x="31534" y="186613"/>
                  </a:lnTo>
                  <a:lnTo>
                    <a:pt x="20929" y="179463"/>
                  </a:lnTo>
                  <a:lnTo>
                    <a:pt x="13779" y="168846"/>
                  </a:lnTo>
                  <a:lnTo>
                    <a:pt x="11163" y="155841"/>
                  </a:lnTo>
                  <a:lnTo>
                    <a:pt x="11163" y="100114"/>
                  </a:lnTo>
                  <a:lnTo>
                    <a:pt x="433832" y="100114"/>
                  </a:lnTo>
                  <a:lnTo>
                    <a:pt x="451154" y="103606"/>
                  </a:lnTo>
                  <a:lnTo>
                    <a:pt x="465289" y="113157"/>
                  </a:lnTo>
                  <a:lnTo>
                    <a:pt x="474827" y="127304"/>
                  </a:lnTo>
                  <a:lnTo>
                    <a:pt x="478332" y="144716"/>
                  </a:lnTo>
                  <a:lnTo>
                    <a:pt x="478332" y="184277"/>
                  </a:lnTo>
                  <a:lnTo>
                    <a:pt x="473367" y="189230"/>
                  </a:lnTo>
                  <a:lnTo>
                    <a:pt x="438378" y="189230"/>
                  </a:lnTo>
                  <a:lnTo>
                    <a:pt x="439026" y="192900"/>
                  </a:lnTo>
                  <a:lnTo>
                    <a:pt x="439394" y="196557"/>
                  </a:lnTo>
                  <a:lnTo>
                    <a:pt x="439394" y="200367"/>
                  </a:lnTo>
                  <a:lnTo>
                    <a:pt x="467207" y="200367"/>
                  </a:lnTo>
                  <a:lnTo>
                    <a:pt x="475856" y="198589"/>
                  </a:lnTo>
                  <a:lnTo>
                    <a:pt x="482917" y="193827"/>
                  </a:lnTo>
                  <a:lnTo>
                    <a:pt x="487680" y="186766"/>
                  </a:lnTo>
                  <a:lnTo>
                    <a:pt x="489445" y="178104"/>
                  </a:lnTo>
                  <a:lnTo>
                    <a:pt x="489445" y="1447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>
              <a:extLst>
                <a:ext uri="{FF2B5EF4-FFF2-40B4-BE49-F238E27FC236}">
                  <a16:creationId xmlns:a16="http://schemas.microsoft.com/office/drawing/2014/main" id="{F901B8B5-6413-4866-6BAD-E5147F8D1C33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7606" y="2500039"/>
              <a:ext cx="100106" cy="100161"/>
            </a:xfrm>
            <a:prstGeom prst="rect">
              <a:avLst/>
            </a:prstGeom>
          </p:spPr>
        </p:pic>
      </p:grpSp>
      <p:pic>
        <p:nvPicPr>
          <p:cNvPr id="70" name="object 70">
            <a:extLst>
              <a:ext uri="{FF2B5EF4-FFF2-40B4-BE49-F238E27FC236}">
                <a16:creationId xmlns:a16="http://schemas.microsoft.com/office/drawing/2014/main" id="{9F3F57BC-3A78-C5C6-D9F4-81B7274FE928}"/>
              </a:ext>
            </a:extLst>
          </p:cNvPr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70949" y="3088195"/>
            <a:ext cx="478493" cy="430529"/>
          </a:xfrm>
          <a:prstGeom prst="rect">
            <a:avLst/>
          </a:prstGeom>
        </p:spPr>
      </p:pic>
      <p:sp>
        <p:nvSpPr>
          <p:cNvPr id="71" name="object 71">
            <a:extLst>
              <a:ext uri="{FF2B5EF4-FFF2-40B4-BE49-F238E27FC236}">
                <a16:creationId xmlns:a16="http://schemas.microsoft.com/office/drawing/2014/main" id="{2B60D14B-CF43-8544-7FAD-4F51B4B0CA84}"/>
              </a:ext>
            </a:extLst>
          </p:cNvPr>
          <p:cNvSpPr/>
          <p:nvPr/>
        </p:nvSpPr>
        <p:spPr>
          <a:xfrm>
            <a:off x="588670" y="4778831"/>
            <a:ext cx="445134" cy="379095"/>
          </a:xfrm>
          <a:custGeom>
            <a:avLst/>
            <a:gdLst/>
            <a:ahLst/>
            <a:cxnLst/>
            <a:rect l="l" t="t" r="r" b="b"/>
            <a:pathLst>
              <a:path w="445134" h="379095">
                <a:moveTo>
                  <a:pt x="417106" y="27825"/>
                </a:moveTo>
                <a:lnTo>
                  <a:pt x="27813" y="27825"/>
                </a:lnTo>
                <a:lnTo>
                  <a:pt x="27813" y="39255"/>
                </a:lnTo>
                <a:lnTo>
                  <a:pt x="27813" y="272999"/>
                </a:lnTo>
                <a:lnTo>
                  <a:pt x="27813" y="284429"/>
                </a:lnTo>
                <a:lnTo>
                  <a:pt x="417106" y="284429"/>
                </a:lnTo>
                <a:lnTo>
                  <a:pt x="417106" y="272999"/>
                </a:lnTo>
                <a:lnTo>
                  <a:pt x="38925" y="272999"/>
                </a:lnTo>
                <a:lnTo>
                  <a:pt x="38925" y="39255"/>
                </a:lnTo>
                <a:lnTo>
                  <a:pt x="405980" y="39255"/>
                </a:lnTo>
                <a:lnTo>
                  <a:pt x="405980" y="272757"/>
                </a:lnTo>
                <a:lnTo>
                  <a:pt x="417106" y="272757"/>
                </a:lnTo>
                <a:lnTo>
                  <a:pt x="417106" y="39255"/>
                </a:lnTo>
                <a:lnTo>
                  <a:pt x="417106" y="38950"/>
                </a:lnTo>
                <a:lnTo>
                  <a:pt x="417106" y="27825"/>
                </a:lnTo>
                <a:close/>
              </a:path>
              <a:path w="445134" h="379095">
                <a:moveTo>
                  <a:pt x="444919" y="22263"/>
                </a:moveTo>
                <a:lnTo>
                  <a:pt x="443141" y="13601"/>
                </a:lnTo>
                <a:lnTo>
                  <a:pt x="441477" y="11125"/>
                </a:lnTo>
                <a:lnTo>
                  <a:pt x="438378" y="6540"/>
                </a:lnTo>
                <a:lnTo>
                  <a:pt x="433793" y="3441"/>
                </a:lnTo>
                <a:lnTo>
                  <a:pt x="433793" y="16090"/>
                </a:lnTo>
                <a:lnTo>
                  <a:pt x="433793" y="295617"/>
                </a:lnTo>
                <a:lnTo>
                  <a:pt x="428828" y="300583"/>
                </a:lnTo>
                <a:lnTo>
                  <a:pt x="250266" y="300583"/>
                </a:lnTo>
                <a:lnTo>
                  <a:pt x="250266" y="311708"/>
                </a:lnTo>
                <a:lnTo>
                  <a:pt x="250266" y="367347"/>
                </a:lnTo>
                <a:lnTo>
                  <a:pt x="194652" y="367347"/>
                </a:lnTo>
                <a:lnTo>
                  <a:pt x="194652" y="311708"/>
                </a:lnTo>
                <a:lnTo>
                  <a:pt x="250266" y="311708"/>
                </a:lnTo>
                <a:lnTo>
                  <a:pt x="250266" y="300583"/>
                </a:lnTo>
                <a:lnTo>
                  <a:pt x="16078" y="300583"/>
                </a:lnTo>
                <a:lnTo>
                  <a:pt x="11125" y="295617"/>
                </a:lnTo>
                <a:lnTo>
                  <a:pt x="11125" y="16090"/>
                </a:lnTo>
                <a:lnTo>
                  <a:pt x="16078" y="11125"/>
                </a:lnTo>
                <a:lnTo>
                  <a:pt x="428828" y="11125"/>
                </a:lnTo>
                <a:lnTo>
                  <a:pt x="433793" y="16090"/>
                </a:lnTo>
                <a:lnTo>
                  <a:pt x="433793" y="3441"/>
                </a:lnTo>
                <a:lnTo>
                  <a:pt x="431317" y="1765"/>
                </a:lnTo>
                <a:lnTo>
                  <a:pt x="422668" y="0"/>
                </a:lnTo>
                <a:lnTo>
                  <a:pt x="22250" y="0"/>
                </a:lnTo>
                <a:lnTo>
                  <a:pt x="13589" y="1765"/>
                </a:lnTo>
                <a:lnTo>
                  <a:pt x="6540" y="6540"/>
                </a:lnTo>
                <a:lnTo>
                  <a:pt x="1765" y="13601"/>
                </a:lnTo>
                <a:lnTo>
                  <a:pt x="0" y="22263"/>
                </a:lnTo>
                <a:lnTo>
                  <a:pt x="0" y="289445"/>
                </a:lnTo>
                <a:lnTo>
                  <a:pt x="1765" y="298107"/>
                </a:lnTo>
                <a:lnTo>
                  <a:pt x="6540" y="305168"/>
                </a:lnTo>
                <a:lnTo>
                  <a:pt x="13589" y="309943"/>
                </a:lnTo>
                <a:lnTo>
                  <a:pt x="22250" y="311708"/>
                </a:lnTo>
                <a:lnTo>
                  <a:pt x="183527" y="311708"/>
                </a:lnTo>
                <a:lnTo>
                  <a:pt x="183527" y="367347"/>
                </a:lnTo>
                <a:lnTo>
                  <a:pt x="122351" y="367347"/>
                </a:lnTo>
                <a:lnTo>
                  <a:pt x="122351" y="378485"/>
                </a:lnTo>
                <a:lnTo>
                  <a:pt x="322567" y="378485"/>
                </a:lnTo>
                <a:lnTo>
                  <a:pt x="322567" y="367347"/>
                </a:lnTo>
                <a:lnTo>
                  <a:pt x="261391" y="367347"/>
                </a:lnTo>
                <a:lnTo>
                  <a:pt x="261391" y="311708"/>
                </a:lnTo>
                <a:lnTo>
                  <a:pt x="422668" y="311708"/>
                </a:lnTo>
                <a:lnTo>
                  <a:pt x="431317" y="309943"/>
                </a:lnTo>
                <a:lnTo>
                  <a:pt x="438378" y="305168"/>
                </a:lnTo>
                <a:lnTo>
                  <a:pt x="441477" y="300583"/>
                </a:lnTo>
                <a:lnTo>
                  <a:pt x="443141" y="298107"/>
                </a:lnTo>
                <a:lnTo>
                  <a:pt x="444919" y="289445"/>
                </a:lnTo>
                <a:lnTo>
                  <a:pt x="444919" y="222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>
            <a:extLst>
              <a:ext uri="{FF2B5EF4-FFF2-40B4-BE49-F238E27FC236}">
                <a16:creationId xmlns:a16="http://schemas.microsoft.com/office/drawing/2014/main" id="{C6CEE6A7-6B1C-5301-EBF0-B111507FD2AB}"/>
              </a:ext>
            </a:extLst>
          </p:cNvPr>
          <p:cNvSpPr txBox="1"/>
          <p:nvPr/>
        </p:nvSpPr>
        <p:spPr>
          <a:xfrm>
            <a:off x="10878693" y="6569684"/>
            <a:ext cx="56261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endParaRPr lang="de-DE" sz="800" dirty="0">
              <a:latin typeface="Lucida Sans"/>
              <a:cs typeface="Lucida Sans"/>
            </a:endParaRPr>
          </a:p>
        </p:txBody>
      </p:sp>
      <p:sp>
        <p:nvSpPr>
          <p:cNvPr id="73" name="object 73">
            <a:extLst>
              <a:ext uri="{FF2B5EF4-FFF2-40B4-BE49-F238E27FC236}">
                <a16:creationId xmlns:a16="http://schemas.microsoft.com/office/drawing/2014/main" id="{0D866B1A-3CEC-9BE0-E7E6-BCAB2801AB7C}"/>
              </a:ext>
            </a:extLst>
          </p:cNvPr>
          <p:cNvSpPr txBox="1"/>
          <p:nvPr/>
        </p:nvSpPr>
        <p:spPr>
          <a:xfrm>
            <a:off x="11713209" y="6569684"/>
            <a:ext cx="86995" cy="1479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800" spc="-50" dirty="0">
                <a:solidFill>
                  <a:srgbClr val="A6A6A6"/>
                </a:solidFill>
                <a:latin typeface="Lucida Sans"/>
                <a:cs typeface="Lucida Sans"/>
              </a:rPr>
              <a:t>8</a:t>
            </a:r>
            <a:endParaRPr sz="800">
              <a:latin typeface="Lucida Sans"/>
              <a:cs typeface="Lucida Sans"/>
            </a:endParaRPr>
          </a:p>
        </p:txBody>
      </p:sp>
      <p:sp>
        <p:nvSpPr>
          <p:cNvPr id="75" name="object 75">
            <a:extLst>
              <a:ext uri="{FF2B5EF4-FFF2-40B4-BE49-F238E27FC236}">
                <a16:creationId xmlns:a16="http://schemas.microsoft.com/office/drawing/2014/main" id="{B0E8B411-F5D9-14CA-BF49-5EFDF77BB88D}"/>
              </a:ext>
            </a:extLst>
          </p:cNvPr>
          <p:cNvSpPr txBox="1"/>
          <p:nvPr/>
        </p:nvSpPr>
        <p:spPr>
          <a:xfrm>
            <a:off x="50698" y="6667824"/>
            <a:ext cx="530225" cy="139700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800" spc="-10" dirty="0">
                <a:latin typeface="Arial"/>
                <a:cs typeface="Arial"/>
              </a:rPr>
              <a:t>INTERNAL</a:t>
            </a:r>
            <a:endParaRPr sz="800">
              <a:latin typeface="Arial"/>
              <a:cs typeface="Arial"/>
            </a:endParaRPr>
          </a:p>
        </p:txBody>
      </p:sp>
      <p:sp>
        <p:nvSpPr>
          <p:cNvPr id="76" name="object 83">
            <a:extLst>
              <a:ext uri="{FF2B5EF4-FFF2-40B4-BE49-F238E27FC236}">
                <a16:creationId xmlns:a16="http://schemas.microsoft.com/office/drawing/2014/main" id="{1448A724-EEC0-F1B3-99D4-27496C79CEB2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876800" y="6569685"/>
            <a:ext cx="5652515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0"/>
              </a:spcBef>
            </a:pPr>
            <a:r>
              <a:rPr lang="de-DE" dirty="0"/>
              <a:t>TNN | Keynote TechCircle Batterie DPP data + DPP system | JEDI Jena Digital Innovation Hub | </a:t>
            </a:r>
            <a:r>
              <a:rPr lang="de-DE" spc="-10" dirty="0"/>
              <a:t>public</a:t>
            </a:r>
          </a:p>
        </p:txBody>
      </p:sp>
      <p:sp>
        <p:nvSpPr>
          <p:cNvPr id="77" name="object 7">
            <a:extLst>
              <a:ext uri="{FF2B5EF4-FFF2-40B4-BE49-F238E27FC236}">
                <a16:creationId xmlns:a16="http://schemas.microsoft.com/office/drawing/2014/main" id="{0A4900B5-C0D4-5810-0F05-84F07063D817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10787253" y="6569684"/>
            <a:ext cx="654050" cy="1308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60"/>
              </a:spcBef>
            </a:pPr>
            <a:r>
              <a:rPr lang="de-DE" spc="-30" dirty="0"/>
              <a:t>13.02.2025</a:t>
            </a:r>
            <a:endParaRPr spc="-30" dirty="0"/>
          </a:p>
        </p:txBody>
      </p:sp>
    </p:spTree>
    <p:extLst>
      <p:ext uri="{BB962C8B-B14F-4D97-AF65-F5344CB8AC3E}">
        <p14:creationId xmlns:p14="http://schemas.microsoft.com/office/powerpoint/2010/main" val="3948208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862</Words>
  <Application>Microsoft Office PowerPoint</Application>
  <PresentationFormat>Breitbild</PresentationFormat>
  <Paragraphs>159</Paragraphs>
  <Slides>13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Office Theme</vt:lpstr>
      <vt:lpstr>PowerPoint-Präsentation</vt:lpstr>
      <vt:lpstr>Biography Dr. Dirk Thieme</vt:lpstr>
      <vt:lpstr>“The real game changer for Industry 4.0 is the use of standardized data models and IIoT.”</vt:lpstr>
      <vt:lpstr>Starting Point</vt:lpstr>
      <vt:lpstr>Learnings</vt:lpstr>
      <vt:lpstr>Expected potential of digital twin technology</vt:lpstr>
      <vt:lpstr>1</vt:lpstr>
      <vt:lpstr>Current Situation Distributed systems allow parallel work, but data synchronization is to time-consuming.</vt:lpstr>
      <vt:lpstr>Current Situation Distributed systems allow parallel work, but data synchronization is to time-consuming.</vt:lpstr>
      <vt:lpstr>Target Picture Intergrated digital planning by usage of true digitale twins increase flexibility and time to market.</vt:lpstr>
      <vt:lpstr>The Idea of Industrial Metaverse It‘s an virtual and interactive extansion of our real working environment.</vt:lpstr>
      <vt:lpstr>Key takeaways Digital twins are enablers of transformation.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Thieme, Dirk, Dr. (TNN)</dc:creator>
  <cp:lastModifiedBy>Michael Hofmann | cdmm GmbH JENA</cp:lastModifiedBy>
  <cp:revision>8</cp:revision>
  <dcterms:created xsi:type="dcterms:W3CDTF">2025-02-15T09:15:47Z</dcterms:created>
  <dcterms:modified xsi:type="dcterms:W3CDTF">2025-02-25T15:34:39Z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2025-02-07T00:00:00Z</vt:filetime>
  </property>
  <property fmtid="{D5CDD505-2E9C-101B-9397-08002B2CF9AE}" pid="3" name="Creator">
    <vt:lpwstr>Microsoft® PowerPoint® für Microsoft 365</vt:lpwstr>
  </property>
  <property fmtid="{D5CDD505-2E9C-101B-9397-08002B2CF9AE}" pid="4" name="LastSaved">
    <vt:filetime>2025-02-15T00:00:00Z</vt:filetime>
  </property>
  <property fmtid="{D5CDD505-2E9C-101B-9397-08002B2CF9AE}" pid="5" name="MSIP_Label_b1c9b508-7c6e-42bd-bedf-808292653d6c_ContentBits">
    <vt:lpwstr>3</vt:lpwstr>
  </property>
  <property fmtid="{D5CDD505-2E9C-101B-9397-08002B2CF9AE}" pid="6" name="MSIP_Label_b1c9b508-7c6e-42bd-bedf-808292653d6c_Enabled">
    <vt:lpwstr>true</vt:lpwstr>
  </property>
  <property fmtid="{D5CDD505-2E9C-101B-9397-08002B2CF9AE}" pid="7" name="MSIP_Label_b1c9b508-7c6e-42bd-bedf-808292653d6c_Method">
    <vt:lpwstr>Standard</vt:lpwstr>
  </property>
  <property fmtid="{D5CDD505-2E9C-101B-9397-08002B2CF9AE}" pid="8" name="MSIP_Label_b1c9b508-7c6e-42bd-bedf-808292653d6c_SiteId">
    <vt:lpwstr>2882be50-2012-4d88-ac86-544124e120c8</vt:lpwstr>
  </property>
  <property fmtid="{D5CDD505-2E9C-101B-9397-08002B2CF9AE}" pid="9" name="Producer">
    <vt:lpwstr>Microsoft® PowerPoint® für Microsoft 365</vt:lpwstr>
  </property>
</Properties>
</file>