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5"/>
  </p:notesMasterIdLst>
  <p:handoutMasterIdLst>
    <p:handoutMasterId r:id="rId66"/>
  </p:handoutMasterIdLst>
  <p:sldIdLst>
    <p:sldId id="291" r:id="rId5"/>
    <p:sldId id="2141414000" r:id="rId6"/>
    <p:sldId id="2141414207" r:id="rId7"/>
    <p:sldId id="2141414205" r:id="rId8"/>
    <p:sldId id="2141414182" r:id="rId9"/>
    <p:sldId id="2141414188" r:id="rId10"/>
    <p:sldId id="2141414129" r:id="rId11"/>
    <p:sldId id="10440" r:id="rId12"/>
    <p:sldId id="2141414127" r:id="rId13"/>
    <p:sldId id="2141413973" r:id="rId14"/>
    <p:sldId id="2141413963" r:id="rId15"/>
    <p:sldId id="2141414160" r:id="rId16"/>
    <p:sldId id="10403" r:id="rId17"/>
    <p:sldId id="2141414063" r:id="rId18"/>
    <p:sldId id="2141414179" r:id="rId19"/>
    <p:sldId id="2141413969" r:id="rId20"/>
    <p:sldId id="2141414183" r:id="rId21"/>
    <p:sldId id="2141414187" r:id="rId22"/>
    <p:sldId id="2141414147" r:id="rId23"/>
    <p:sldId id="2141414175" r:id="rId24"/>
    <p:sldId id="2141414191" r:id="rId25"/>
    <p:sldId id="2141414192" r:id="rId26"/>
    <p:sldId id="2141414200" r:id="rId27"/>
    <p:sldId id="2141413986" r:id="rId28"/>
    <p:sldId id="2141414124" r:id="rId29"/>
    <p:sldId id="2141413948" r:id="rId30"/>
    <p:sldId id="2141413983" r:id="rId31"/>
    <p:sldId id="2141413976" r:id="rId32"/>
    <p:sldId id="2141413981" r:id="rId33"/>
    <p:sldId id="2141414093" r:id="rId34"/>
    <p:sldId id="2141414202" r:id="rId35"/>
    <p:sldId id="2141414195" r:id="rId36"/>
    <p:sldId id="10370" r:id="rId37"/>
    <p:sldId id="2141414196" r:id="rId38"/>
    <p:sldId id="2141414206" r:id="rId39"/>
    <p:sldId id="2141414173" r:id="rId40"/>
    <p:sldId id="2141414155" r:id="rId41"/>
    <p:sldId id="2141414158" r:id="rId42"/>
    <p:sldId id="2141414113" r:id="rId43"/>
    <p:sldId id="2141414176" r:id="rId44"/>
    <p:sldId id="2141414069" r:id="rId45"/>
    <p:sldId id="2141414208" r:id="rId46"/>
    <p:sldId id="2141414209" r:id="rId47"/>
    <p:sldId id="2141414178" r:id="rId48"/>
    <p:sldId id="2141414107" r:id="rId49"/>
    <p:sldId id="2141414194" r:id="rId50"/>
    <p:sldId id="2141414204" r:id="rId51"/>
    <p:sldId id="2141414184" r:id="rId52"/>
    <p:sldId id="2141414193" r:id="rId53"/>
    <p:sldId id="2141414082" r:id="rId54"/>
    <p:sldId id="2141414081" r:id="rId55"/>
    <p:sldId id="2141414088" r:id="rId56"/>
    <p:sldId id="2141414061" r:id="rId57"/>
    <p:sldId id="2141414143" r:id="rId58"/>
    <p:sldId id="2141414119" r:id="rId59"/>
    <p:sldId id="2141414141" r:id="rId60"/>
    <p:sldId id="2141414146" r:id="rId61"/>
    <p:sldId id="2141414148" r:id="rId62"/>
    <p:sldId id="2141414139" r:id="rId63"/>
    <p:sldId id="2141414087" r:id="rId64"/>
  </p:sldIdLst>
  <p:sldSz cx="12192000" cy="6858000"/>
  <p:notesSz cx="6791325" cy="99250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4B6491-AEA6-48B4-8066-88AF0CA7E3CC}">
          <p14:sldIdLst>
            <p14:sldId id="291"/>
            <p14:sldId id="2141414000"/>
            <p14:sldId id="2141414207"/>
            <p14:sldId id="2141414205"/>
            <p14:sldId id="2141414182"/>
            <p14:sldId id="2141414188"/>
            <p14:sldId id="2141414129"/>
            <p14:sldId id="10440"/>
            <p14:sldId id="2141414127"/>
            <p14:sldId id="2141413973"/>
            <p14:sldId id="2141413963"/>
            <p14:sldId id="2141414160"/>
            <p14:sldId id="10403"/>
            <p14:sldId id="2141414063"/>
            <p14:sldId id="2141414179"/>
            <p14:sldId id="2141413969"/>
            <p14:sldId id="2141414183"/>
            <p14:sldId id="2141414187"/>
            <p14:sldId id="2141414147"/>
            <p14:sldId id="2141414175"/>
            <p14:sldId id="2141414191"/>
            <p14:sldId id="2141414192"/>
            <p14:sldId id="2141414200"/>
            <p14:sldId id="2141413986"/>
            <p14:sldId id="2141414124"/>
            <p14:sldId id="2141413948"/>
            <p14:sldId id="2141413983"/>
            <p14:sldId id="2141413976"/>
            <p14:sldId id="2141413981"/>
            <p14:sldId id="2141414093"/>
            <p14:sldId id="2141414202"/>
            <p14:sldId id="2141414195"/>
            <p14:sldId id="10370"/>
            <p14:sldId id="2141414196"/>
            <p14:sldId id="2141414206"/>
            <p14:sldId id="2141414173"/>
            <p14:sldId id="2141414155"/>
            <p14:sldId id="2141414158"/>
            <p14:sldId id="2141414113"/>
            <p14:sldId id="2141414176"/>
            <p14:sldId id="2141414069"/>
            <p14:sldId id="2141414208"/>
            <p14:sldId id="2141414209"/>
            <p14:sldId id="2141414178"/>
            <p14:sldId id="2141414107"/>
            <p14:sldId id="2141414194"/>
            <p14:sldId id="2141414204"/>
            <p14:sldId id="2141414184"/>
            <p14:sldId id="2141414193"/>
            <p14:sldId id="2141414082"/>
            <p14:sldId id="2141414081"/>
            <p14:sldId id="2141414088"/>
            <p14:sldId id="2141414061"/>
            <p14:sldId id="2141414143"/>
            <p14:sldId id="2141414119"/>
            <p14:sldId id="2141414141"/>
            <p14:sldId id="2141414146"/>
            <p14:sldId id="2141414148"/>
            <p14:sldId id="2141414139"/>
            <p14:sldId id="214141408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3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Hofmann" initials="MH" lastIdx="2" clrIdx="0"/>
  <p:cmAuthor id="2" name="PDMcloud - Michael Hofmann" initials="PMH" lastIdx="1" clrIdx="1">
    <p:extLst>
      <p:ext uri="{19B8F6BF-5375-455C-9EA6-DF929625EA0E}">
        <p15:presenceInfo xmlns:p15="http://schemas.microsoft.com/office/powerpoint/2012/main" userId="PDMcloud - Michael Hofma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2B2B2"/>
    <a:srgbClr val="213F7D"/>
    <a:srgbClr val="F4F6FC"/>
    <a:srgbClr val="495E78"/>
    <a:srgbClr val="F2900E"/>
    <a:srgbClr val="1F497D"/>
    <a:srgbClr val="2D6BB5"/>
    <a:srgbClr val="547FB4"/>
    <a:srgbClr val="1A6E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034E78-7F5D-4C2E-B375-FC64B27BC917}" styleName="Dunkle Formatvorlag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11" autoAdjust="0"/>
    <p:restoredTop sz="95481" autoAdjust="0"/>
  </p:normalViewPr>
  <p:slideViewPr>
    <p:cSldViewPr snapToGrid="0">
      <p:cViewPr varScale="1">
        <p:scale>
          <a:sx n="110" d="100"/>
          <a:sy n="110" d="100"/>
        </p:scale>
        <p:origin x="144" y="498"/>
      </p:cViewPr>
      <p:guideLst>
        <p:guide orient="horz" pos="2160"/>
        <p:guide pos="3840"/>
      </p:guideLst>
    </p:cSldViewPr>
  </p:slideViewPr>
  <p:notesTextViewPr>
    <p:cViewPr>
      <p:scale>
        <a:sx n="125" d="100"/>
        <a:sy n="125" d="100"/>
      </p:scale>
      <p:origin x="0" y="0"/>
    </p:cViewPr>
  </p:notesTextViewPr>
  <p:notesViewPr>
    <p:cSldViewPr snapToGrid="0">
      <p:cViewPr>
        <p:scale>
          <a:sx n="1" d="2"/>
          <a:sy n="1" d="2"/>
        </p:scale>
        <p:origin x="0" y="0"/>
      </p:cViewPr>
      <p:guideLst>
        <p:guide orient="horz" pos="3126"/>
        <p:guide pos="213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Hofmann" userId="2467d9fb9c730440" providerId="LiveId" clId="{AC0EEA05-3EA7-40FA-BEFF-4CC41111149F}"/>
    <pc:docChg chg="modSld">
      <pc:chgData name="Michael Hofmann" userId="2467d9fb9c730440" providerId="LiveId" clId="{AC0EEA05-3EA7-40FA-BEFF-4CC41111149F}" dt="2025-01-05T11:47:47.982" v="13" actId="20577"/>
      <pc:docMkLst>
        <pc:docMk/>
      </pc:docMkLst>
      <pc:sldChg chg="modSp mod">
        <pc:chgData name="Michael Hofmann" userId="2467d9fb9c730440" providerId="LiveId" clId="{AC0EEA05-3EA7-40FA-BEFF-4CC41111149F}" dt="2025-01-05T11:47:47.982" v="13" actId="20577"/>
        <pc:sldMkLst>
          <pc:docMk/>
          <pc:sldMk cId="363383420" sldId="2141414093"/>
        </pc:sldMkLst>
        <pc:spChg chg="mod">
          <ac:chgData name="Michael Hofmann" userId="2467d9fb9c730440" providerId="LiveId" clId="{AC0EEA05-3EA7-40FA-BEFF-4CC41111149F}" dt="2025-01-05T11:47:47.982" v="13" actId="20577"/>
          <ac:spMkLst>
            <pc:docMk/>
            <pc:sldMk cId="363383420" sldId="2141414093"/>
            <ac:spMk id="4" creationId="{DA7AA0B8-09D2-55F5-7721-69378990AF9A}"/>
          </ac:spMkLst>
        </pc:spChg>
      </pc:sldChg>
    </pc:docChg>
  </pc:docChgLst>
  <pc:docChgLst>
    <pc:chgData name="Michael Hofmann" userId="2467d9fb9c730440" providerId="LiveId" clId="{DCB41F76-A41C-445D-BF50-AFD079593B19}"/>
    <pc:docChg chg="undo custSel addSld delSld modSld sldOrd modMainMaster modSection">
      <pc:chgData name="Michael Hofmann" userId="2467d9fb9c730440" providerId="LiveId" clId="{DCB41F76-A41C-445D-BF50-AFD079593B19}" dt="2024-11-11T19:00:05.727" v="1648"/>
      <pc:docMkLst>
        <pc:docMk/>
      </pc:docMkLst>
      <pc:sldChg chg="del">
        <pc:chgData name="Michael Hofmann" userId="2467d9fb9c730440" providerId="LiveId" clId="{DCB41F76-A41C-445D-BF50-AFD079593B19}" dt="2024-11-05T12:06:12.995" v="85" actId="47"/>
        <pc:sldMkLst>
          <pc:docMk/>
          <pc:sldMk cId="3053099244" sldId="278"/>
        </pc:sldMkLst>
      </pc:sldChg>
      <pc:sldChg chg="del">
        <pc:chgData name="Michael Hofmann" userId="2467d9fb9c730440" providerId="LiveId" clId="{DCB41F76-A41C-445D-BF50-AFD079593B19}" dt="2024-11-05T12:06:13.618" v="86" actId="47"/>
        <pc:sldMkLst>
          <pc:docMk/>
          <pc:sldMk cId="275120303" sldId="8374"/>
        </pc:sldMkLst>
      </pc:sldChg>
      <pc:sldChg chg="ord">
        <pc:chgData name="Michael Hofmann" userId="2467d9fb9c730440" providerId="LiveId" clId="{DCB41F76-A41C-445D-BF50-AFD079593B19}" dt="2024-11-11T17:45:33.188" v="979"/>
        <pc:sldMkLst>
          <pc:docMk/>
          <pc:sldMk cId="3973174565" sldId="10370"/>
        </pc:sldMkLst>
      </pc:sldChg>
      <pc:sldChg chg="ord">
        <pc:chgData name="Michael Hofmann" userId="2467d9fb9c730440" providerId="LiveId" clId="{DCB41F76-A41C-445D-BF50-AFD079593B19}" dt="2024-11-11T19:00:03.031" v="1646"/>
        <pc:sldMkLst>
          <pc:docMk/>
          <pc:sldMk cId="1017104944" sldId="10403"/>
        </pc:sldMkLst>
      </pc:sldChg>
      <pc:sldChg chg="ord">
        <pc:chgData name="Michael Hofmann" userId="2467d9fb9c730440" providerId="LiveId" clId="{DCB41F76-A41C-445D-BF50-AFD079593B19}" dt="2024-11-11T17:41:09.652" v="944"/>
        <pc:sldMkLst>
          <pc:docMk/>
          <pc:sldMk cId="266919824" sldId="10440"/>
        </pc:sldMkLst>
      </pc:sldChg>
      <pc:sldChg chg="del">
        <pc:chgData name="Michael Hofmann" userId="2467d9fb9c730440" providerId="LiveId" clId="{DCB41F76-A41C-445D-BF50-AFD079593B19}" dt="2024-11-05T12:08:28.067" v="118" actId="47"/>
        <pc:sldMkLst>
          <pc:docMk/>
          <pc:sldMk cId="262140413" sldId="10495"/>
        </pc:sldMkLst>
      </pc:sldChg>
      <pc:sldChg chg="del">
        <pc:chgData name="Michael Hofmann" userId="2467d9fb9c730440" providerId="LiveId" clId="{DCB41F76-A41C-445D-BF50-AFD079593B19}" dt="2024-11-05T12:06:12.207" v="84" actId="47"/>
        <pc:sldMkLst>
          <pc:docMk/>
          <pc:sldMk cId="3045867981" sldId="2141413912"/>
        </pc:sldMkLst>
      </pc:sldChg>
      <pc:sldChg chg="del">
        <pc:chgData name="Michael Hofmann" userId="2467d9fb9c730440" providerId="LiveId" clId="{DCB41F76-A41C-445D-BF50-AFD079593B19}" dt="2024-11-05T12:01:03.590" v="46" actId="47"/>
        <pc:sldMkLst>
          <pc:docMk/>
          <pc:sldMk cId="1265246884" sldId="2141413917"/>
        </pc:sldMkLst>
      </pc:sldChg>
      <pc:sldChg chg="del">
        <pc:chgData name="Michael Hofmann" userId="2467d9fb9c730440" providerId="LiveId" clId="{DCB41F76-A41C-445D-BF50-AFD079593B19}" dt="2024-11-05T12:19:08.075" v="296" actId="47"/>
        <pc:sldMkLst>
          <pc:docMk/>
          <pc:sldMk cId="550267326" sldId="2141413930"/>
        </pc:sldMkLst>
      </pc:sldChg>
      <pc:sldChg chg="del">
        <pc:chgData name="Michael Hofmann" userId="2467d9fb9c730440" providerId="LiveId" clId="{DCB41F76-A41C-445D-BF50-AFD079593B19}" dt="2024-11-05T12:06:14.846" v="88" actId="47"/>
        <pc:sldMkLst>
          <pc:docMk/>
          <pc:sldMk cId="4247392912" sldId="2141413941"/>
        </pc:sldMkLst>
      </pc:sldChg>
      <pc:sldChg chg="del">
        <pc:chgData name="Michael Hofmann" userId="2467d9fb9c730440" providerId="LiveId" clId="{DCB41F76-A41C-445D-BF50-AFD079593B19}" dt="2024-11-05T12:01:02.949" v="45" actId="47"/>
        <pc:sldMkLst>
          <pc:docMk/>
          <pc:sldMk cId="3193233249" sldId="2141413944"/>
        </pc:sldMkLst>
      </pc:sldChg>
      <pc:sldChg chg="add">
        <pc:chgData name="Michael Hofmann" userId="2467d9fb9c730440" providerId="LiveId" clId="{DCB41F76-A41C-445D-BF50-AFD079593B19}" dt="2024-11-11T17:55:58.808" v="1027"/>
        <pc:sldMkLst>
          <pc:docMk/>
          <pc:sldMk cId="148401990" sldId="2141413948"/>
        </pc:sldMkLst>
      </pc:sldChg>
      <pc:sldChg chg="del">
        <pc:chgData name="Michael Hofmann" userId="2467d9fb9c730440" providerId="LiveId" clId="{DCB41F76-A41C-445D-BF50-AFD079593B19}" dt="2024-11-11T17:55:51.987" v="1026" actId="2696"/>
        <pc:sldMkLst>
          <pc:docMk/>
          <pc:sldMk cId="3608954694" sldId="2141413948"/>
        </pc:sldMkLst>
      </pc:sldChg>
      <pc:sldChg chg="del">
        <pc:chgData name="Michael Hofmann" userId="2467d9fb9c730440" providerId="LiveId" clId="{DCB41F76-A41C-445D-BF50-AFD079593B19}" dt="2024-11-05T12:02:05.661" v="65" actId="47"/>
        <pc:sldMkLst>
          <pc:docMk/>
          <pc:sldMk cId="2552416814" sldId="2141413958"/>
        </pc:sldMkLst>
      </pc:sldChg>
      <pc:sldChg chg="del">
        <pc:chgData name="Michael Hofmann" userId="2467d9fb9c730440" providerId="LiveId" clId="{DCB41F76-A41C-445D-BF50-AFD079593B19}" dt="2024-11-05T12:00:48.779" v="37" actId="47"/>
        <pc:sldMkLst>
          <pc:docMk/>
          <pc:sldMk cId="3079308127" sldId="2141413960"/>
        </pc:sldMkLst>
      </pc:sldChg>
      <pc:sldChg chg="del">
        <pc:chgData name="Michael Hofmann" userId="2467d9fb9c730440" providerId="LiveId" clId="{DCB41F76-A41C-445D-BF50-AFD079593B19}" dt="2024-11-05T12:05:14.010" v="68" actId="47"/>
        <pc:sldMkLst>
          <pc:docMk/>
          <pc:sldMk cId="459090720" sldId="2141413962"/>
        </pc:sldMkLst>
      </pc:sldChg>
      <pc:sldChg chg="ord">
        <pc:chgData name="Michael Hofmann" userId="2467d9fb9c730440" providerId="LiveId" clId="{DCB41F76-A41C-445D-BF50-AFD079593B19}" dt="2024-11-11T18:07:58.290" v="1117"/>
        <pc:sldMkLst>
          <pc:docMk/>
          <pc:sldMk cId="500510049" sldId="2141413963"/>
        </pc:sldMkLst>
      </pc:sldChg>
      <pc:sldChg chg="del">
        <pc:chgData name="Michael Hofmann" userId="2467d9fb9c730440" providerId="LiveId" clId="{DCB41F76-A41C-445D-BF50-AFD079593B19}" dt="2024-11-11T17:38:15.695" v="923" actId="2696"/>
        <pc:sldMkLst>
          <pc:docMk/>
          <pc:sldMk cId="475935498" sldId="2141413969"/>
        </pc:sldMkLst>
      </pc:sldChg>
      <pc:sldChg chg="add ord">
        <pc:chgData name="Michael Hofmann" userId="2467d9fb9c730440" providerId="LiveId" clId="{DCB41F76-A41C-445D-BF50-AFD079593B19}" dt="2024-11-11T18:59:22.095" v="1640"/>
        <pc:sldMkLst>
          <pc:docMk/>
          <pc:sldMk cId="2708710597" sldId="2141413969"/>
        </pc:sldMkLst>
      </pc:sldChg>
      <pc:sldChg chg="del">
        <pc:chgData name="Michael Hofmann" userId="2467d9fb9c730440" providerId="LiveId" clId="{DCB41F76-A41C-445D-BF50-AFD079593B19}" dt="2024-11-05T11:57:35.983" v="4" actId="47"/>
        <pc:sldMkLst>
          <pc:docMk/>
          <pc:sldMk cId="1461434287" sldId="2141413971"/>
        </pc:sldMkLst>
      </pc:sldChg>
      <pc:sldChg chg="addSp modSp mod ord modAnim">
        <pc:chgData name="Michael Hofmann" userId="2467d9fb9c730440" providerId="LiveId" clId="{DCB41F76-A41C-445D-BF50-AFD079593B19}" dt="2024-11-11T18:16:22.794" v="1158"/>
        <pc:sldMkLst>
          <pc:docMk/>
          <pc:sldMk cId="3276764064" sldId="2141413973"/>
        </pc:sldMkLst>
        <pc:spChg chg="mod">
          <ac:chgData name="Michael Hofmann" userId="2467d9fb9c730440" providerId="LiveId" clId="{DCB41F76-A41C-445D-BF50-AFD079593B19}" dt="2024-11-10T15:20:15.166" v="599" actId="20577"/>
          <ac:spMkLst>
            <pc:docMk/>
            <pc:sldMk cId="3276764064" sldId="2141413973"/>
            <ac:spMk id="13" creationId="{3E016182-5415-BF9B-DD6A-6D4E3BDB3065}"/>
          </ac:spMkLst>
        </pc:spChg>
        <pc:spChg chg="mod">
          <ac:chgData name="Michael Hofmann" userId="2467d9fb9c730440" providerId="LiveId" clId="{DCB41F76-A41C-445D-BF50-AFD079593B19}" dt="2024-11-10T15:20:04.143" v="596" actId="6549"/>
          <ac:spMkLst>
            <pc:docMk/>
            <pc:sldMk cId="3276764064" sldId="2141413973"/>
            <ac:spMk id="28" creationId="{3FF2A456-0ED4-8E9C-A7CF-87CD8A51B4B9}"/>
          </ac:spMkLst>
        </pc:spChg>
        <pc:picChg chg="add mod">
          <ac:chgData name="Michael Hofmann" userId="2467d9fb9c730440" providerId="LiveId" clId="{DCB41F76-A41C-445D-BF50-AFD079593B19}" dt="2024-11-10T15:19:53.832" v="587"/>
          <ac:picMkLst>
            <pc:docMk/>
            <pc:sldMk cId="3276764064" sldId="2141413973"/>
            <ac:picMk id="14" creationId="{D1465DF1-C650-4420-0626-2CFEC9F30AD2}"/>
          </ac:picMkLst>
        </pc:picChg>
      </pc:sldChg>
      <pc:sldChg chg="del">
        <pc:chgData name="Michael Hofmann" userId="2467d9fb9c730440" providerId="LiveId" clId="{DCB41F76-A41C-445D-BF50-AFD079593B19}" dt="2024-11-05T12:06:33.329" v="94" actId="47"/>
        <pc:sldMkLst>
          <pc:docMk/>
          <pc:sldMk cId="810603783" sldId="2141413974"/>
        </pc:sldMkLst>
      </pc:sldChg>
      <pc:sldChg chg="del">
        <pc:chgData name="Michael Hofmann" userId="2467d9fb9c730440" providerId="LiveId" clId="{DCB41F76-A41C-445D-BF50-AFD079593B19}" dt="2024-11-05T12:08:36.505" v="121" actId="47"/>
        <pc:sldMkLst>
          <pc:docMk/>
          <pc:sldMk cId="2487044432" sldId="2141413975"/>
        </pc:sldMkLst>
      </pc:sldChg>
      <pc:sldChg chg="add">
        <pc:chgData name="Michael Hofmann" userId="2467d9fb9c730440" providerId="LiveId" clId="{DCB41F76-A41C-445D-BF50-AFD079593B19}" dt="2024-11-11T17:55:58.808" v="1027"/>
        <pc:sldMkLst>
          <pc:docMk/>
          <pc:sldMk cId="1855680994" sldId="2141413976"/>
        </pc:sldMkLst>
      </pc:sldChg>
      <pc:sldChg chg="del">
        <pc:chgData name="Michael Hofmann" userId="2467d9fb9c730440" providerId="LiveId" clId="{DCB41F76-A41C-445D-BF50-AFD079593B19}" dt="2024-11-11T17:55:51.987" v="1026" actId="2696"/>
        <pc:sldMkLst>
          <pc:docMk/>
          <pc:sldMk cId="3260694401" sldId="2141413976"/>
        </pc:sldMkLst>
      </pc:sldChg>
      <pc:sldChg chg="del">
        <pc:chgData name="Michael Hofmann" userId="2467d9fb9c730440" providerId="LiveId" clId="{DCB41F76-A41C-445D-BF50-AFD079593B19}" dt="2024-11-05T12:18:49.439" v="293" actId="47"/>
        <pc:sldMkLst>
          <pc:docMk/>
          <pc:sldMk cId="491022953" sldId="2141413977"/>
        </pc:sldMkLst>
      </pc:sldChg>
      <pc:sldChg chg="del">
        <pc:chgData name="Michael Hofmann" userId="2467d9fb9c730440" providerId="LiveId" clId="{DCB41F76-A41C-445D-BF50-AFD079593B19}" dt="2024-11-05T12:08:12.285" v="115" actId="47"/>
        <pc:sldMkLst>
          <pc:docMk/>
          <pc:sldMk cId="1913604659" sldId="2141413980"/>
        </pc:sldMkLst>
      </pc:sldChg>
      <pc:sldChg chg="del">
        <pc:chgData name="Michael Hofmann" userId="2467d9fb9c730440" providerId="LiveId" clId="{DCB41F76-A41C-445D-BF50-AFD079593B19}" dt="2024-11-11T17:55:51.987" v="1026" actId="2696"/>
        <pc:sldMkLst>
          <pc:docMk/>
          <pc:sldMk cId="1985300216" sldId="2141413981"/>
        </pc:sldMkLst>
      </pc:sldChg>
      <pc:sldChg chg="add">
        <pc:chgData name="Michael Hofmann" userId="2467d9fb9c730440" providerId="LiveId" clId="{DCB41F76-A41C-445D-BF50-AFD079593B19}" dt="2024-11-11T17:55:58.808" v="1027"/>
        <pc:sldMkLst>
          <pc:docMk/>
          <pc:sldMk cId="3301580948" sldId="2141413981"/>
        </pc:sldMkLst>
      </pc:sldChg>
      <pc:sldChg chg="modSp add mod">
        <pc:chgData name="Michael Hofmann" userId="2467d9fb9c730440" providerId="LiveId" clId="{DCB41F76-A41C-445D-BF50-AFD079593B19}" dt="2024-11-11T18:00:11.881" v="1070" actId="6549"/>
        <pc:sldMkLst>
          <pc:docMk/>
          <pc:sldMk cId="2032322661" sldId="2141413983"/>
        </pc:sldMkLst>
        <pc:spChg chg="mod">
          <ac:chgData name="Michael Hofmann" userId="2467d9fb9c730440" providerId="LiveId" clId="{DCB41F76-A41C-445D-BF50-AFD079593B19}" dt="2024-11-11T18:00:11.881" v="1070" actId="6549"/>
          <ac:spMkLst>
            <pc:docMk/>
            <pc:sldMk cId="2032322661" sldId="2141413983"/>
            <ac:spMk id="3" creationId="{D6031C10-CCBC-0586-4E03-39C00F8B8FE3}"/>
          </ac:spMkLst>
        </pc:spChg>
      </pc:sldChg>
      <pc:sldChg chg="del">
        <pc:chgData name="Michael Hofmann" userId="2467d9fb9c730440" providerId="LiveId" clId="{DCB41F76-A41C-445D-BF50-AFD079593B19}" dt="2024-11-11T17:55:51.987" v="1026" actId="2696"/>
        <pc:sldMkLst>
          <pc:docMk/>
          <pc:sldMk cId="4000132322" sldId="2141413983"/>
        </pc:sldMkLst>
      </pc:sldChg>
      <pc:sldChg chg="del">
        <pc:chgData name="Michael Hofmann" userId="2467d9fb9c730440" providerId="LiveId" clId="{DCB41F76-A41C-445D-BF50-AFD079593B19}" dt="2024-11-05T12:18:53.229" v="295" actId="47"/>
        <pc:sldMkLst>
          <pc:docMk/>
          <pc:sldMk cId="604381227" sldId="2141413984"/>
        </pc:sldMkLst>
      </pc:sldChg>
      <pc:sldChg chg="del">
        <pc:chgData name="Michael Hofmann" userId="2467d9fb9c730440" providerId="LiveId" clId="{DCB41F76-A41C-445D-BF50-AFD079593B19}" dt="2024-11-05T11:57:33.215" v="2" actId="47"/>
        <pc:sldMkLst>
          <pc:docMk/>
          <pc:sldMk cId="2421728943" sldId="2141413985"/>
        </pc:sldMkLst>
      </pc:sldChg>
      <pc:sldChg chg="modSp del mod">
        <pc:chgData name="Michael Hofmann" userId="2467d9fb9c730440" providerId="LiveId" clId="{DCB41F76-A41C-445D-BF50-AFD079593B19}" dt="2024-11-11T17:55:51.987" v="1026" actId="2696"/>
        <pc:sldMkLst>
          <pc:docMk/>
          <pc:sldMk cId="2398812503" sldId="2141413986"/>
        </pc:sldMkLst>
      </pc:sldChg>
      <pc:sldChg chg="delSp modSp add mod">
        <pc:chgData name="Michael Hofmann" userId="2467d9fb9c730440" providerId="LiveId" clId="{DCB41F76-A41C-445D-BF50-AFD079593B19}" dt="2024-11-11T18:49:07.476" v="1525" actId="6549"/>
        <pc:sldMkLst>
          <pc:docMk/>
          <pc:sldMk cId="2700577040" sldId="2141413986"/>
        </pc:sldMkLst>
        <pc:spChg chg="mod">
          <ac:chgData name="Michael Hofmann" userId="2467d9fb9c730440" providerId="LiveId" clId="{DCB41F76-A41C-445D-BF50-AFD079593B19}" dt="2024-11-11T18:49:07.476" v="1525" actId="6549"/>
          <ac:spMkLst>
            <pc:docMk/>
            <pc:sldMk cId="2700577040" sldId="2141413986"/>
            <ac:spMk id="11" creationId="{9510E77B-88FB-0A70-E38F-9754EF03802C}"/>
          </ac:spMkLst>
        </pc:spChg>
        <pc:picChg chg="mod">
          <ac:chgData name="Michael Hofmann" userId="2467d9fb9c730440" providerId="LiveId" clId="{DCB41F76-A41C-445D-BF50-AFD079593B19}" dt="2024-11-11T17:59:38.559" v="1069" actId="1076"/>
          <ac:picMkLst>
            <pc:docMk/>
            <pc:sldMk cId="2700577040" sldId="2141413986"/>
            <ac:picMk id="10" creationId="{8A113630-8F77-06C7-AB58-0F416CCDE2D1}"/>
          </ac:picMkLst>
        </pc:picChg>
      </pc:sldChg>
      <pc:sldChg chg="del">
        <pc:chgData name="Michael Hofmann" userId="2467d9fb9c730440" providerId="LiveId" clId="{DCB41F76-A41C-445D-BF50-AFD079593B19}" dt="2024-11-05T12:06:14.240" v="87" actId="47"/>
        <pc:sldMkLst>
          <pc:docMk/>
          <pc:sldMk cId="4007810195" sldId="2141413987"/>
        </pc:sldMkLst>
      </pc:sldChg>
      <pc:sldChg chg="del">
        <pc:chgData name="Michael Hofmann" userId="2467d9fb9c730440" providerId="LiveId" clId="{DCB41F76-A41C-445D-BF50-AFD079593B19}" dt="2024-11-05T11:57:33.928" v="3" actId="47"/>
        <pc:sldMkLst>
          <pc:docMk/>
          <pc:sldMk cId="4275747749" sldId="2141413988"/>
        </pc:sldMkLst>
      </pc:sldChg>
      <pc:sldChg chg="del">
        <pc:chgData name="Michael Hofmann" userId="2467d9fb9c730440" providerId="LiveId" clId="{DCB41F76-A41C-445D-BF50-AFD079593B19}" dt="2024-11-05T11:57:41.311" v="7" actId="47"/>
        <pc:sldMkLst>
          <pc:docMk/>
          <pc:sldMk cId="155432380" sldId="2141413991"/>
        </pc:sldMkLst>
      </pc:sldChg>
      <pc:sldChg chg="del">
        <pc:chgData name="Michael Hofmann" userId="2467d9fb9c730440" providerId="LiveId" clId="{DCB41F76-A41C-445D-BF50-AFD079593B19}" dt="2024-11-05T12:09:14.989" v="127" actId="47"/>
        <pc:sldMkLst>
          <pc:docMk/>
          <pc:sldMk cId="926060593" sldId="2141413994"/>
        </pc:sldMkLst>
      </pc:sldChg>
      <pc:sldChg chg="del">
        <pc:chgData name="Michael Hofmann" userId="2467d9fb9c730440" providerId="LiveId" clId="{DCB41F76-A41C-445D-BF50-AFD079593B19}" dt="2024-11-05T12:18:51.663" v="294" actId="47"/>
        <pc:sldMkLst>
          <pc:docMk/>
          <pc:sldMk cId="194273396" sldId="2141413997"/>
        </pc:sldMkLst>
      </pc:sldChg>
      <pc:sldChg chg="del">
        <pc:chgData name="Michael Hofmann" userId="2467d9fb9c730440" providerId="LiveId" clId="{DCB41F76-A41C-445D-BF50-AFD079593B19}" dt="2024-11-05T12:02:01.189" v="61" actId="47"/>
        <pc:sldMkLst>
          <pc:docMk/>
          <pc:sldMk cId="1764971548" sldId="2141413998"/>
        </pc:sldMkLst>
      </pc:sldChg>
      <pc:sldChg chg="del">
        <pc:chgData name="Michael Hofmann" userId="2467d9fb9c730440" providerId="LiveId" clId="{DCB41F76-A41C-445D-BF50-AFD079593B19}" dt="2024-11-05T12:01:32.666" v="54" actId="47"/>
        <pc:sldMkLst>
          <pc:docMk/>
          <pc:sldMk cId="3454043463" sldId="2141414001"/>
        </pc:sldMkLst>
      </pc:sldChg>
      <pc:sldChg chg="del">
        <pc:chgData name="Michael Hofmann" userId="2467d9fb9c730440" providerId="LiveId" clId="{DCB41F76-A41C-445D-BF50-AFD079593B19}" dt="2024-11-05T11:57:29.252" v="0" actId="47"/>
        <pc:sldMkLst>
          <pc:docMk/>
          <pc:sldMk cId="2410733947" sldId="2141414002"/>
        </pc:sldMkLst>
      </pc:sldChg>
      <pc:sldChg chg="del">
        <pc:chgData name="Michael Hofmann" userId="2467d9fb9c730440" providerId="LiveId" clId="{DCB41F76-A41C-445D-BF50-AFD079593B19}" dt="2024-11-05T11:58:34.048" v="14" actId="47"/>
        <pc:sldMkLst>
          <pc:docMk/>
          <pc:sldMk cId="1219170161" sldId="2141414003"/>
        </pc:sldMkLst>
      </pc:sldChg>
      <pc:sldChg chg="del">
        <pc:chgData name="Michael Hofmann" userId="2467d9fb9c730440" providerId="LiveId" clId="{DCB41F76-A41C-445D-BF50-AFD079593B19}" dt="2024-11-05T12:01:02.028" v="44" actId="47"/>
        <pc:sldMkLst>
          <pc:docMk/>
          <pc:sldMk cId="377357311" sldId="2141414006"/>
        </pc:sldMkLst>
      </pc:sldChg>
      <pc:sldChg chg="del">
        <pc:chgData name="Michael Hofmann" userId="2467d9fb9c730440" providerId="LiveId" clId="{DCB41F76-A41C-445D-BF50-AFD079593B19}" dt="2024-11-05T12:01:30.090" v="52" actId="47"/>
        <pc:sldMkLst>
          <pc:docMk/>
          <pc:sldMk cId="2066487338" sldId="2141414007"/>
        </pc:sldMkLst>
      </pc:sldChg>
      <pc:sldChg chg="del">
        <pc:chgData name="Michael Hofmann" userId="2467d9fb9c730440" providerId="LiveId" clId="{DCB41F76-A41C-445D-BF50-AFD079593B19}" dt="2024-11-05T12:01:33.813" v="55" actId="47"/>
        <pc:sldMkLst>
          <pc:docMk/>
          <pc:sldMk cId="4078439523" sldId="2141414008"/>
        </pc:sldMkLst>
      </pc:sldChg>
      <pc:sldChg chg="del">
        <pc:chgData name="Michael Hofmann" userId="2467d9fb9c730440" providerId="LiveId" clId="{DCB41F76-A41C-445D-BF50-AFD079593B19}" dt="2024-11-05T12:01:35.478" v="56" actId="47"/>
        <pc:sldMkLst>
          <pc:docMk/>
          <pc:sldMk cId="3455222775" sldId="2141414009"/>
        </pc:sldMkLst>
      </pc:sldChg>
      <pc:sldChg chg="del">
        <pc:chgData name="Michael Hofmann" userId="2467d9fb9c730440" providerId="LiveId" clId="{DCB41F76-A41C-445D-BF50-AFD079593B19}" dt="2024-11-05T11:58:32.155" v="13" actId="47"/>
        <pc:sldMkLst>
          <pc:docMk/>
          <pc:sldMk cId="1938829531" sldId="2141414010"/>
        </pc:sldMkLst>
      </pc:sldChg>
      <pc:sldChg chg="del">
        <pc:chgData name="Michael Hofmann" userId="2467d9fb9c730440" providerId="LiveId" clId="{DCB41F76-A41C-445D-BF50-AFD079593B19}" dt="2024-11-05T12:00:24.061" v="32" actId="47"/>
        <pc:sldMkLst>
          <pc:docMk/>
          <pc:sldMk cId="1825603984" sldId="2141414011"/>
        </pc:sldMkLst>
      </pc:sldChg>
      <pc:sldChg chg="del">
        <pc:chgData name="Michael Hofmann" userId="2467d9fb9c730440" providerId="LiveId" clId="{DCB41F76-A41C-445D-BF50-AFD079593B19}" dt="2024-11-05T12:02:03.220" v="62" actId="47"/>
        <pc:sldMkLst>
          <pc:docMk/>
          <pc:sldMk cId="638274969" sldId="2141414012"/>
        </pc:sldMkLst>
      </pc:sldChg>
      <pc:sldChg chg="del">
        <pc:chgData name="Michael Hofmann" userId="2467d9fb9c730440" providerId="LiveId" clId="{DCB41F76-A41C-445D-BF50-AFD079593B19}" dt="2024-11-05T12:00:17.743" v="29" actId="47"/>
        <pc:sldMkLst>
          <pc:docMk/>
          <pc:sldMk cId="1404646128" sldId="2141414014"/>
        </pc:sldMkLst>
      </pc:sldChg>
      <pc:sldChg chg="del">
        <pc:chgData name="Michael Hofmann" userId="2467d9fb9c730440" providerId="LiveId" clId="{DCB41F76-A41C-445D-BF50-AFD079593B19}" dt="2024-11-05T12:01:51.247" v="60" actId="47"/>
        <pc:sldMkLst>
          <pc:docMk/>
          <pc:sldMk cId="1599495704" sldId="2141414015"/>
        </pc:sldMkLst>
      </pc:sldChg>
      <pc:sldChg chg="del">
        <pc:chgData name="Michael Hofmann" userId="2467d9fb9c730440" providerId="LiveId" clId="{DCB41F76-A41C-445D-BF50-AFD079593B19}" dt="2024-11-05T11:58:21.664" v="9" actId="47"/>
        <pc:sldMkLst>
          <pc:docMk/>
          <pc:sldMk cId="1630790311" sldId="2141414019"/>
        </pc:sldMkLst>
      </pc:sldChg>
      <pc:sldChg chg="del">
        <pc:chgData name="Michael Hofmann" userId="2467d9fb9c730440" providerId="LiveId" clId="{DCB41F76-A41C-445D-BF50-AFD079593B19}" dt="2024-11-05T12:00:03.228" v="25" actId="47"/>
        <pc:sldMkLst>
          <pc:docMk/>
          <pc:sldMk cId="3850583946" sldId="2141414020"/>
        </pc:sldMkLst>
      </pc:sldChg>
      <pc:sldChg chg="del">
        <pc:chgData name="Michael Hofmann" userId="2467d9fb9c730440" providerId="LiveId" clId="{DCB41F76-A41C-445D-BF50-AFD079593B19}" dt="2024-11-05T12:01:04.197" v="47" actId="47"/>
        <pc:sldMkLst>
          <pc:docMk/>
          <pc:sldMk cId="1286215009" sldId="2141414022"/>
        </pc:sldMkLst>
      </pc:sldChg>
      <pc:sldChg chg="del">
        <pc:chgData name="Michael Hofmann" userId="2467d9fb9c730440" providerId="LiveId" clId="{DCB41F76-A41C-445D-BF50-AFD079593B19}" dt="2024-11-05T12:01:36.141" v="57" actId="47"/>
        <pc:sldMkLst>
          <pc:docMk/>
          <pc:sldMk cId="1899898070" sldId="2141414023"/>
        </pc:sldMkLst>
      </pc:sldChg>
      <pc:sldChg chg="del">
        <pc:chgData name="Michael Hofmann" userId="2467d9fb9c730440" providerId="LiveId" clId="{DCB41F76-A41C-445D-BF50-AFD079593B19}" dt="2024-11-05T12:00:22.908" v="31" actId="47"/>
        <pc:sldMkLst>
          <pc:docMk/>
          <pc:sldMk cId="3529509611" sldId="2141414024"/>
        </pc:sldMkLst>
      </pc:sldChg>
      <pc:sldChg chg="del">
        <pc:chgData name="Michael Hofmann" userId="2467d9fb9c730440" providerId="LiveId" clId="{DCB41F76-A41C-445D-BF50-AFD079593B19}" dt="2024-11-05T11:58:44.383" v="15" actId="47"/>
        <pc:sldMkLst>
          <pc:docMk/>
          <pc:sldMk cId="4166856597" sldId="2141414025"/>
        </pc:sldMkLst>
      </pc:sldChg>
      <pc:sldChg chg="del">
        <pc:chgData name="Michael Hofmann" userId="2467d9fb9c730440" providerId="LiveId" clId="{DCB41F76-A41C-445D-BF50-AFD079593B19}" dt="2024-11-05T12:01:31.711" v="53" actId="47"/>
        <pc:sldMkLst>
          <pc:docMk/>
          <pc:sldMk cId="1534721848" sldId="2141414026"/>
        </pc:sldMkLst>
      </pc:sldChg>
      <pc:sldChg chg="del">
        <pc:chgData name="Michael Hofmann" userId="2467d9fb9c730440" providerId="LiveId" clId="{DCB41F76-A41C-445D-BF50-AFD079593B19}" dt="2024-11-05T12:00:21.491" v="30" actId="47"/>
        <pc:sldMkLst>
          <pc:docMk/>
          <pc:sldMk cId="403760379" sldId="2141414028"/>
        </pc:sldMkLst>
      </pc:sldChg>
      <pc:sldChg chg="del">
        <pc:chgData name="Michael Hofmann" userId="2467d9fb9c730440" providerId="LiveId" clId="{DCB41F76-A41C-445D-BF50-AFD079593B19}" dt="2024-11-05T12:02:05.568" v="64" actId="47"/>
        <pc:sldMkLst>
          <pc:docMk/>
          <pc:sldMk cId="22238917" sldId="2141414030"/>
        </pc:sldMkLst>
      </pc:sldChg>
      <pc:sldChg chg="del">
        <pc:chgData name="Michael Hofmann" userId="2467d9fb9c730440" providerId="LiveId" clId="{DCB41F76-A41C-445D-BF50-AFD079593B19}" dt="2024-11-05T12:21:43.622" v="318" actId="47"/>
        <pc:sldMkLst>
          <pc:docMk/>
          <pc:sldMk cId="4199961423" sldId="2141414031"/>
        </pc:sldMkLst>
      </pc:sldChg>
      <pc:sldChg chg="del">
        <pc:chgData name="Michael Hofmann" userId="2467d9fb9c730440" providerId="LiveId" clId="{DCB41F76-A41C-445D-BF50-AFD079593B19}" dt="2024-11-05T12:00:14.703" v="27" actId="47"/>
        <pc:sldMkLst>
          <pc:docMk/>
          <pc:sldMk cId="1576608612" sldId="2141414033"/>
        </pc:sldMkLst>
      </pc:sldChg>
      <pc:sldChg chg="add del">
        <pc:chgData name="Michael Hofmann" userId="2467d9fb9c730440" providerId="LiveId" clId="{DCB41F76-A41C-445D-BF50-AFD079593B19}" dt="2024-11-05T11:59:48.612" v="22" actId="47"/>
        <pc:sldMkLst>
          <pc:docMk/>
          <pc:sldMk cId="2586945667" sldId="2141414034"/>
        </pc:sldMkLst>
      </pc:sldChg>
      <pc:sldChg chg="del">
        <pc:chgData name="Michael Hofmann" userId="2467d9fb9c730440" providerId="LiveId" clId="{DCB41F76-A41C-445D-BF50-AFD079593B19}" dt="2024-11-05T11:57:40.740" v="6" actId="47"/>
        <pc:sldMkLst>
          <pc:docMk/>
          <pc:sldMk cId="2195698902" sldId="2141414038"/>
        </pc:sldMkLst>
      </pc:sldChg>
      <pc:sldChg chg="del">
        <pc:chgData name="Michael Hofmann" userId="2467d9fb9c730440" providerId="LiveId" clId="{DCB41F76-A41C-445D-BF50-AFD079593B19}" dt="2024-11-05T12:00:25.034" v="33" actId="47"/>
        <pc:sldMkLst>
          <pc:docMk/>
          <pc:sldMk cId="1838194055" sldId="2141414043"/>
        </pc:sldMkLst>
      </pc:sldChg>
      <pc:sldChg chg="del">
        <pc:chgData name="Michael Hofmann" userId="2467d9fb9c730440" providerId="LiveId" clId="{DCB41F76-A41C-445D-BF50-AFD079593B19}" dt="2024-11-05T12:00:15.902" v="28" actId="47"/>
        <pc:sldMkLst>
          <pc:docMk/>
          <pc:sldMk cId="3131860827" sldId="2141414044"/>
        </pc:sldMkLst>
      </pc:sldChg>
      <pc:sldChg chg="del">
        <pc:chgData name="Michael Hofmann" userId="2467d9fb9c730440" providerId="LiveId" clId="{DCB41F76-A41C-445D-BF50-AFD079593B19}" dt="2024-11-05T12:01:29.281" v="51" actId="47"/>
        <pc:sldMkLst>
          <pc:docMk/>
          <pc:sldMk cId="2256513270" sldId="2141414045"/>
        </pc:sldMkLst>
      </pc:sldChg>
      <pc:sldChg chg="del">
        <pc:chgData name="Michael Hofmann" userId="2467d9fb9c730440" providerId="LiveId" clId="{DCB41F76-A41C-445D-BF50-AFD079593B19}" dt="2024-11-05T12:08:28.733" v="119" actId="47"/>
        <pc:sldMkLst>
          <pc:docMk/>
          <pc:sldMk cId="3552658685" sldId="2141414050"/>
        </pc:sldMkLst>
      </pc:sldChg>
      <pc:sldChg chg="del">
        <pc:chgData name="Michael Hofmann" userId="2467d9fb9c730440" providerId="LiveId" clId="{DCB41F76-A41C-445D-BF50-AFD079593B19}" dt="2024-11-05T11:57:37.443" v="5" actId="47"/>
        <pc:sldMkLst>
          <pc:docMk/>
          <pc:sldMk cId="2085006720" sldId="2141414052"/>
        </pc:sldMkLst>
      </pc:sldChg>
      <pc:sldChg chg="del">
        <pc:chgData name="Michael Hofmann" userId="2467d9fb9c730440" providerId="LiveId" clId="{DCB41F76-A41C-445D-BF50-AFD079593B19}" dt="2024-11-05T11:57:31.231" v="1" actId="47"/>
        <pc:sldMkLst>
          <pc:docMk/>
          <pc:sldMk cId="3042161419" sldId="2141414053"/>
        </pc:sldMkLst>
      </pc:sldChg>
      <pc:sldChg chg="del">
        <pc:chgData name="Michael Hofmann" userId="2467d9fb9c730440" providerId="LiveId" clId="{DCB41F76-A41C-445D-BF50-AFD079593B19}" dt="2024-11-05T12:21:25.236" v="314" actId="2696"/>
        <pc:sldMkLst>
          <pc:docMk/>
          <pc:sldMk cId="1229729513" sldId="2141414054"/>
        </pc:sldMkLst>
      </pc:sldChg>
      <pc:sldChg chg="add del">
        <pc:chgData name="Michael Hofmann" userId="2467d9fb9c730440" providerId="LiveId" clId="{DCB41F76-A41C-445D-BF50-AFD079593B19}" dt="2024-11-11T18:02:46.148" v="1087" actId="47"/>
        <pc:sldMkLst>
          <pc:docMk/>
          <pc:sldMk cId="3204910842" sldId="2141414054"/>
        </pc:sldMkLst>
      </pc:sldChg>
      <pc:sldChg chg="del">
        <pc:chgData name="Michael Hofmann" userId="2467d9fb9c730440" providerId="LiveId" clId="{DCB41F76-A41C-445D-BF50-AFD079593B19}" dt="2024-11-05T11:59:55.190" v="24" actId="47"/>
        <pc:sldMkLst>
          <pc:docMk/>
          <pc:sldMk cId="3310002970" sldId="2141414055"/>
        </pc:sldMkLst>
      </pc:sldChg>
      <pc:sldChg chg="del">
        <pc:chgData name="Michael Hofmann" userId="2467d9fb9c730440" providerId="LiveId" clId="{DCB41F76-A41C-445D-BF50-AFD079593B19}" dt="2024-11-05T12:00:13.192" v="26" actId="47"/>
        <pc:sldMkLst>
          <pc:docMk/>
          <pc:sldMk cId="1736285467" sldId="2141414056"/>
        </pc:sldMkLst>
      </pc:sldChg>
      <pc:sldChg chg="add del">
        <pc:chgData name="Michael Hofmann" userId="2467d9fb9c730440" providerId="LiveId" clId="{DCB41F76-A41C-445D-BF50-AFD079593B19}" dt="2024-11-05T11:59:50.120" v="23" actId="47"/>
        <pc:sldMkLst>
          <pc:docMk/>
          <pc:sldMk cId="2716475748" sldId="2141414057"/>
        </pc:sldMkLst>
      </pc:sldChg>
      <pc:sldChg chg="del">
        <pc:chgData name="Michael Hofmann" userId="2467d9fb9c730440" providerId="LiveId" clId="{DCB41F76-A41C-445D-BF50-AFD079593B19}" dt="2024-11-05T12:01:00.665" v="43" actId="47"/>
        <pc:sldMkLst>
          <pc:docMk/>
          <pc:sldMk cId="1181638779" sldId="2141414058"/>
        </pc:sldMkLst>
      </pc:sldChg>
      <pc:sldChg chg="del">
        <pc:chgData name="Michael Hofmann" userId="2467d9fb9c730440" providerId="LiveId" clId="{DCB41F76-A41C-445D-BF50-AFD079593B19}" dt="2024-11-05T12:00:59.742" v="42" actId="47"/>
        <pc:sldMkLst>
          <pc:docMk/>
          <pc:sldMk cId="366720588" sldId="2141414059"/>
        </pc:sldMkLst>
      </pc:sldChg>
      <pc:sldChg chg="del">
        <pc:chgData name="Michael Hofmann" userId="2467d9fb9c730440" providerId="LiveId" clId="{DCB41F76-A41C-445D-BF50-AFD079593B19}" dt="2024-11-05T12:21:25.236" v="314" actId="2696"/>
        <pc:sldMkLst>
          <pc:docMk/>
          <pc:sldMk cId="3214556176" sldId="2141414061"/>
        </pc:sldMkLst>
      </pc:sldChg>
      <pc:sldChg chg="add ord">
        <pc:chgData name="Michael Hofmann" userId="2467d9fb9c730440" providerId="LiveId" clId="{DCB41F76-A41C-445D-BF50-AFD079593B19}" dt="2024-11-11T18:04:04.314" v="1096"/>
        <pc:sldMkLst>
          <pc:docMk/>
          <pc:sldMk cId="4099556178" sldId="2141414061"/>
        </pc:sldMkLst>
      </pc:sldChg>
      <pc:sldChg chg="del">
        <pc:chgData name="Michael Hofmann" userId="2467d9fb9c730440" providerId="LiveId" clId="{DCB41F76-A41C-445D-BF50-AFD079593B19}" dt="2024-11-05T12:00:42.415" v="35" actId="47"/>
        <pc:sldMkLst>
          <pc:docMk/>
          <pc:sldMk cId="1876073879" sldId="2141414062"/>
        </pc:sldMkLst>
      </pc:sldChg>
      <pc:sldChg chg="ord">
        <pc:chgData name="Michael Hofmann" userId="2467d9fb9c730440" providerId="LiveId" clId="{DCB41F76-A41C-445D-BF50-AFD079593B19}" dt="2024-11-11T17:40:27.387" v="938"/>
        <pc:sldMkLst>
          <pc:docMk/>
          <pc:sldMk cId="2004367356" sldId="2141414063"/>
        </pc:sldMkLst>
      </pc:sldChg>
      <pc:sldChg chg="del">
        <pc:chgData name="Michael Hofmann" userId="2467d9fb9c730440" providerId="LiveId" clId="{DCB41F76-A41C-445D-BF50-AFD079593B19}" dt="2024-11-05T12:06:32.231" v="93" actId="47"/>
        <pc:sldMkLst>
          <pc:docMk/>
          <pc:sldMk cId="3612129435" sldId="2141414067"/>
        </pc:sldMkLst>
      </pc:sldChg>
      <pc:sldChg chg="add del ord">
        <pc:chgData name="Michael Hofmann" userId="2467d9fb9c730440" providerId="LiveId" clId="{DCB41F76-A41C-445D-BF50-AFD079593B19}" dt="2024-11-11T18:24:42.007" v="1218" actId="2696"/>
        <pc:sldMkLst>
          <pc:docMk/>
          <pc:sldMk cId="690351022" sldId="2141414069"/>
        </pc:sldMkLst>
      </pc:sldChg>
      <pc:sldChg chg="add">
        <pc:chgData name="Michael Hofmann" userId="2467d9fb9c730440" providerId="LiveId" clId="{DCB41F76-A41C-445D-BF50-AFD079593B19}" dt="2024-11-11T18:24:52.242" v="1219"/>
        <pc:sldMkLst>
          <pc:docMk/>
          <pc:sldMk cId="3713107587" sldId="2141414069"/>
        </pc:sldMkLst>
      </pc:sldChg>
      <pc:sldChg chg="del">
        <pc:chgData name="Michael Hofmann" userId="2467d9fb9c730440" providerId="LiveId" clId="{DCB41F76-A41C-445D-BF50-AFD079593B19}" dt="2024-11-11T17:38:15.695" v="923" actId="2696"/>
        <pc:sldMkLst>
          <pc:docMk/>
          <pc:sldMk cId="3720888173" sldId="2141414069"/>
        </pc:sldMkLst>
      </pc:sldChg>
      <pc:sldChg chg="del">
        <pc:chgData name="Michael Hofmann" userId="2467d9fb9c730440" providerId="LiveId" clId="{DCB41F76-A41C-445D-BF50-AFD079593B19}" dt="2024-11-05T11:59:14.891" v="16" actId="47"/>
        <pc:sldMkLst>
          <pc:docMk/>
          <pc:sldMk cId="3398933685" sldId="2141414070"/>
        </pc:sldMkLst>
      </pc:sldChg>
      <pc:sldChg chg="del">
        <pc:chgData name="Michael Hofmann" userId="2467d9fb9c730440" providerId="LiveId" clId="{DCB41F76-A41C-445D-BF50-AFD079593B19}" dt="2024-11-05T12:00:26.257" v="34" actId="47"/>
        <pc:sldMkLst>
          <pc:docMk/>
          <pc:sldMk cId="4067156604" sldId="2141414071"/>
        </pc:sldMkLst>
      </pc:sldChg>
      <pc:sldChg chg="del">
        <pc:chgData name="Michael Hofmann" userId="2467d9fb9c730440" providerId="LiveId" clId="{DCB41F76-A41C-445D-BF50-AFD079593B19}" dt="2024-11-05T12:01:47.248" v="58" actId="47"/>
        <pc:sldMkLst>
          <pc:docMk/>
          <pc:sldMk cId="750600468" sldId="2141414072"/>
        </pc:sldMkLst>
      </pc:sldChg>
      <pc:sldChg chg="del">
        <pc:chgData name="Michael Hofmann" userId="2467d9fb9c730440" providerId="LiveId" clId="{DCB41F76-A41C-445D-BF50-AFD079593B19}" dt="2024-11-05T12:05:20.818" v="72" actId="47"/>
        <pc:sldMkLst>
          <pc:docMk/>
          <pc:sldMk cId="2237990287" sldId="2141414073"/>
        </pc:sldMkLst>
      </pc:sldChg>
      <pc:sldChg chg="del">
        <pc:chgData name="Michael Hofmann" userId="2467d9fb9c730440" providerId="LiveId" clId="{DCB41F76-A41C-445D-BF50-AFD079593B19}" dt="2024-11-11T17:38:15.695" v="923" actId="2696"/>
        <pc:sldMkLst>
          <pc:docMk/>
          <pc:sldMk cId="696436108" sldId="2141414074"/>
        </pc:sldMkLst>
      </pc:sldChg>
      <pc:sldChg chg="add ord">
        <pc:chgData name="Michael Hofmann" userId="2467d9fb9c730440" providerId="LiveId" clId="{DCB41F76-A41C-445D-BF50-AFD079593B19}" dt="2024-11-11T18:13:59.849" v="1145"/>
        <pc:sldMkLst>
          <pc:docMk/>
          <pc:sldMk cId="3112657390" sldId="2141414074"/>
        </pc:sldMkLst>
      </pc:sldChg>
      <pc:sldChg chg="add del">
        <pc:chgData name="Michael Hofmann" userId="2467d9fb9c730440" providerId="LiveId" clId="{DCB41F76-A41C-445D-BF50-AFD079593B19}" dt="2024-11-11T18:01:47.107" v="1082" actId="47"/>
        <pc:sldMkLst>
          <pc:docMk/>
          <pc:sldMk cId="668088000" sldId="2141414076"/>
        </pc:sldMkLst>
      </pc:sldChg>
      <pc:sldChg chg="del">
        <pc:chgData name="Michael Hofmann" userId="2467d9fb9c730440" providerId="LiveId" clId="{DCB41F76-A41C-445D-BF50-AFD079593B19}" dt="2024-11-05T12:21:25.236" v="314" actId="2696"/>
        <pc:sldMkLst>
          <pc:docMk/>
          <pc:sldMk cId="2228110505" sldId="2141414076"/>
        </pc:sldMkLst>
      </pc:sldChg>
      <pc:sldChg chg="del">
        <pc:chgData name="Michael Hofmann" userId="2467d9fb9c730440" providerId="LiveId" clId="{DCB41F76-A41C-445D-BF50-AFD079593B19}" dt="2024-11-05T12:06:59.275" v="102" actId="47"/>
        <pc:sldMkLst>
          <pc:docMk/>
          <pc:sldMk cId="3548155640" sldId="2141414077"/>
        </pc:sldMkLst>
      </pc:sldChg>
      <pc:sldChg chg="del">
        <pc:chgData name="Michael Hofmann" userId="2467d9fb9c730440" providerId="LiveId" clId="{DCB41F76-A41C-445D-BF50-AFD079593B19}" dt="2024-11-05T12:21:42.447" v="317" actId="47"/>
        <pc:sldMkLst>
          <pc:docMk/>
          <pc:sldMk cId="4072437069" sldId="2141414080"/>
        </pc:sldMkLst>
      </pc:sldChg>
      <pc:sldChg chg="ord">
        <pc:chgData name="Michael Hofmann" userId="2467d9fb9c730440" providerId="LiveId" clId="{DCB41F76-A41C-445D-BF50-AFD079593B19}" dt="2024-11-11T18:03:55.702" v="1094"/>
        <pc:sldMkLst>
          <pc:docMk/>
          <pc:sldMk cId="3201710299" sldId="2141414081"/>
        </pc:sldMkLst>
      </pc:sldChg>
      <pc:sldChg chg="ord">
        <pc:chgData name="Michael Hofmann" userId="2467d9fb9c730440" providerId="LiveId" clId="{DCB41F76-A41C-445D-BF50-AFD079593B19}" dt="2024-11-11T18:03:55.702" v="1094"/>
        <pc:sldMkLst>
          <pc:docMk/>
          <pc:sldMk cId="3058898402" sldId="2141414082"/>
        </pc:sldMkLst>
      </pc:sldChg>
      <pc:sldChg chg="del">
        <pc:chgData name="Michael Hofmann" userId="2467d9fb9c730440" providerId="LiveId" clId="{DCB41F76-A41C-445D-BF50-AFD079593B19}" dt="2024-11-05T12:06:15.680" v="89" actId="47"/>
        <pc:sldMkLst>
          <pc:docMk/>
          <pc:sldMk cId="3021929008" sldId="2141414085"/>
        </pc:sldMkLst>
      </pc:sldChg>
      <pc:sldChg chg="add ord">
        <pc:chgData name="Michael Hofmann" userId="2467d9fb9c730440" providerId="LiveId" clId="{DCB41F76-A41C-445D-BF50-AFD079593B19}" dt="2024-11-11T18:12:22.634" v="1137"/>
        <pc:sldMkLst>
          <pc:docMk/>
          <pc:sldMk cId="2981504931" sldId="2141414087"/>
        </pc:sldMkLst>
      </pc:sldChg>
      <pc:sldChg chg="del">
        <pc:chgData name="Michael Hofmann" userId="2467d9fb9c730440" providerId="LiveId" clId="{DCB41F76-A41C-445D-BF50-AFD079593B19}" dt="2024-11-05T12:21:25.236" v="314" actId="2696"/>
        <pc:sldMkLst>
          <pc:docMk/>
          <pc:sldMk cId="4267876324" sldId="2141414087"/>
        </pc:sldMkLst>
      </pc:sldChg>
      <pc:sldChg chg="ord">
        <pc:chgData name="Michael Hofmann" userId="2467d9fb9c730440" providerId="LiveId" clId="{DCB41F76-A41C-445D-BF50-AFD079593B19}" dt="2024-11-11T18:03:55.702" v="1094"/>
        <pc:sldMkLst>
          <pc:docMk/>
          <pc:sldMk cId="289454547" sldId="2141414088"/>
        </pc:sldMkLst>
      </pc:sldChg>
      <pc:sldChg chg="del">
        <pc:chgData name="Michael Hofmann" userId="2467d9fb9c730440" providerId="LiveId" clId="{DCB41F76-A41C-445D-BF50-AFD079593B19}" dt="2024-11-05T11:58:30.492" v="12" actId="47"/>
        <pc:sldMkLst>
          <pc:docMk/>
          <pc:sldMk cId="30445969" sldId="2141414090"/>
        </pc:sldMkLst>
      </pc:sldChg>
      <pc:sldChg chg="del">
        <pc:chgData name="Michael Hofmann" userId="2467d9fb9c730440" providerId="LiveId" clId="{DCB41F76-A41C-445D-BF50-AFD079593B19}" dt="2024-11-05T12:00:51.324" v="39" actId="47"/>
        <pc:sldMkLst>
          <pc:docMk/>
          <pc:sldMk cId="1911096113" sldId="2141414091"/>
        </pc:sldMkLst>
      </pc:sldChg>
      <pc:sldChg chg="del">
        <pc:chgData name="Michael Hofmann" userId="2467d9fb9c730440" providerId="LiveId" clId="{DCB41F76-A41C-445D-BF50-AFD079593B19}" dt="2024-11-05T12:00:58.849" v="41" actId="47"/>
        <pc:sldMkLst>
          <pc:docMk/>
          <pc:sldMk cId="768249311" sldId="2141414092"/>
        </pc:sldMkLst>
      </pc:sldChg>
      <pc:sldChg chg="ord">
        <pc:chgData name="Michael Hofmann" userId="2467d9fb9c730440" providerId="LiveId" clId="{DCB41F76-A41C-445D-BF50-AFD079593B19}" dt="2024-11-11T18:03:55.702" v="1094"/>
        <pc:sldMkLst>
          <pc:docMk/>
          <pc:sldMk cId="363383420" sldId="2141414093"/>
        </pc:sldMkLst>
      </pc:sldChg>
      <pc:sldChg chg="del">
        <pc:chgData name="Michael Hofmann" userId="2467d9fb9c730440" providerId="LiveId" clId="{DCB41F76-A41C-445D-BF50-AFD079593B19}" dt="2024-11-05T11:58:29.549" v="11" actId="47"/>
        <pc:sldMkLst>
          <pc:docMk/>
          <pc:sldMk cId="1203015788" sldId="2141414094"/>
        </pc:sldMkLst>
      </pc:sldChg>
      <pc:sldChg chg="del">
        <pc:chgData name="Michael Hofmann" userId="2467d9fb9c730440" providerId="LiveId" clId="{DCB41F76-A41C-445D-BF50-AFD079593B19}" dt="2024-11-05T12:02:04.686" v="63" actId="47"/>
        <pc:sldMkLst>
          <pc:docMk/>
          <pc:sldMk cId="1178090556" sldId="2141414096"/>
        </pc:sldMkLst>
      </pc:sldChg>
      <pc:sldChg chg="del">
        <pc:chgData name="Michael Hofmann" userId="2467d9fb9c730440" providerId="LiveId" clId="{DCB41F76-A41C-445D-BF50-AFD079593B19}" dt="2024-11-05T11:58:25.259" v="10" actId="47"/>
        <pc:sldMkLst>
          <pc:docMk/>
          <pc:sldMk cId="3789410245" sldId="2141414097"/>
        </pc:sldMkLst>
      </pc:sldChg>
      <pc:sldChg chg="del">
        <pc:chgData name="Michael Hofmann" userId="2467d9fb9c730440" providerId="LiveId" clId="{DCB41F76-A41C-445D-BF50-AFD079593B19}" dt="2024-11-05T12:00:52.348" v="40" actId="47"/>
        <pc:sldMkLst>
          <pc:docMk/>
          <pc:sldMk cId="824111864" sldId="2141414100"/>
        </pc:sldMkLst>
      </pc:sldChg>
      <pc:sldChg chg="del">
        <pc:chgData name="Michael Hofmann" userId="2467d9fb9c730440" providerId="LiveId" clId="{DCB41F76-A41C-445D-BF50-AFD079593B19}" dt="2024-11-05T12:01:08.021" v="49" actId="47"/>
        <pc:sldMkLst>
          <pc:docMk/>
          <pc:sldMk cId="2518799636" sldId="2141414101"/>
        </pc:sldMkLst>
      </pc:sldChg>
      <pc:sldChg chg="del">
        <pc:chgData name="Michael Hofmann" userId="2467d9fb9c730440" providerId="LiveId" clId="{DCB41F76-A41C-445D-BF50-AFD079593B19}" dt="2024-11-05T12:00:50.106" v="38" actId="47"/>
        <pc:sldMkLst>
          <pc:docMk/>
          <pc:sldMk cId="230577226" sldId="2141414102"/>
        </pc:sldMkLst>
      </pc:sldChg>
      <pc:sldChg chg="del">
        <pc:chgData name="Michael Hofmann" userId="2467d9fb9c730440" providerId="LiveId" clId="{DCB41F76-A41C-445D-BF50-AFD079593B19}" dt="2024-11-05T12:21:44.824" v="320" actId="47"/>
        <pc:sldMkLst>
          <pc:docMk/>
          <pc:sldMk cId="228836972" sldId="2141414103"/>
        </pc:sldMkLst>
      </pc:sldChg>
      <pc:sldChg chg="del">
        <pc:chgData name="Michael Hofmann" userId="2467d9fb9c730440" providerId="LiveId" clId="{DCB41F76-A41C-445D-BF50-AFD079593B19}" dt="2024-11-05T11:57:42.198" v="8" actId="47"/>
        <pc:sldMkLst>
          <pc:docMk/>
          <pc:sldMk cId="3248823564" sldId="2141414105"/>
        </pc:sldMkLst>
      </pc:sldChg>
      <pc:sldChg chg="del ord">
        <pc:chgData name="Michael Hofmann" userId="2467d9fb9c730440" providerId="LiveId" clId="{DCB41F76-A41C-445D-BF50-AFD079593B19}" dt="2024-11-11T18:22:30.419" v="1188" actId="2696"/>
        <pc:sldMkLst>
          <pc:docMk/>
          <pc:sldMk cId="556180472" sldId="2141414107"/>
        </pc:sldMkLst>
      </pc:sldChg>
      <pc:sldChg chg="add ord">
        <pc:chgData name="Michael Hofmann" userId="2467d9fb9c730440" providerId="LiveId" clId="{DCB41F76-A41C-445D-BF50-AFD079593B19}" dt="2024-11-11T18:22:41.613" v="1191"/>
        <pc:sldMkLst>
          <pc:docMk/>
          <pc:sldMk cId="2498334689" sldId="2141414107"/>
        </pc:sldMkLst>
      </pc:sldChg>
      <pc:sldChg chg="del">
        <pc:chgData name="Michael Hofmann" userId="2467d9fb9c730440" providerId="LiveId" clId="{DCB41F76-A41C-445D-BF50-AFD079593B19}" dt="2024-11-05T12:01:26.325" v="50" actId="47"/>
        <pc:sldMkLst>
          <pc:docMk/>
          <pc:sldMk cId="4191864902" sldId="2141414109"/>
        </pc:sldMkLst>
      </pc:sldChg>
      <pc:sldChg chg="add del">
        <pc:chgData name="Michael Hofmann" userId="2467d9fb9c730440" providerId="LiveId" clId="{DCB41F76-A41C-445D-BF50-AFD079593B19}" dt="2024-11-05T12:21:25.236" v="314" actId="2696"/>
        <pc:sldMkLst>
          <pc:docMk/>
          <pc:sldMk cId="332311096" sldId="2141414110"/>
        </pc:sldMkLst>
      </pc:sldChg>
      <pc:sldChg chg="add del">
        <pc:chgData name="Michael Hofmann" userId="2467d9fb9c730440" providerId="LiveId" clId="{DCB41F76-A41C-445D-BF50-AFD079593B19}" dt="2024-11-11T18:01:45.208" v="1081" actId="47"/>
        <pc:sldMkLst>
          <pc:docMk/>
          <pc:sldMk cId="3648899105" sldId="2141414110"/>
        </pc:sldMkLst>
      </pc:sldChg>
      <pc:sldChg chg="ord">
        <pc:chgData name="Michael Hofmann" userId="2467d9fb9c730440" providerId="LiveId" clId="{DCB41F76-A41C-445D-BF50-AFD079593B19}" dt="2024-11-11T18:09:03.843" v="1121"/>
        <pc:sldMkLst>
          <pc:docMk/>
          <pc:sldMk cId="1766106436" sldId="2141414113"/>
        </pc:sldMkLst>
      </pc:sldChg>
      <pc:sldChg chg="del">
        <pc:chgData name="Michael Hofmann" userId="2467d9fb9c730440" providerId="LiveId" clId="{DCB41F76-A41C-445D-BF50-AFD079593B19}" dt="2024-11-05T12:01:49.685" v="59" actId="47"/>
        <pc:sldMkLst>
          <pc:docMk/>
          <pc:sldMk cId="411808601" sldId="2141414114"/>
        </pc:sldMkLst>
      </pc:sldChg>
      <pc:sldChg chg="del">
        <pc:chgData name="Michael Hofmann" userId="2467d9fb9c730440" providerId="LiveId" clId="{DCB41F76-A41C-445D-BF50-AFD079593B19}" dt="2024-11-05T12:06:04.902" v="83" actId="47"/>
        <pc:sldMkLst>
          <pc:docMk/>
          <pc:sldMk cId="660971291" sldId="2141414115"/>
        </pc:sldMkLst>
      </pc:sldChg>
      <pc:sldChg chg="del">
        <pc:chgData name="Michael Hofmann" userId="2467d9fb9c730440" providerId="LiveId" clId="{DCB41F76-A41C-445D-BF50-AFD079593B19}" dt="2024-11-05T12:09:00.980" v="125" actId="47"/>
        <pc:sldMkLst>
          <pc:docMk/>
          <pc:sldMk cId="111233806" sldId="2141414116"/>
        </pc:sldMkLst>
      </pc:sldChg>
      <pc:sldChg chg="del">
        <pc:chgData name="Michael Hofmann" userId="2467d9fb9c730440" providerId="LiveId" clId="{DCB41F76-A41C-445D-BF50-AFD079593B19}" dt="2024-11-05T12:01:06.878" v="48" actId="47"/>
        <pc:sldMkLst>
          <pc:docMk/>
          <pc:sldMk cId="3376892446" sldId="2141414117"/>
        </pc:sldMkLst>
      </pc:sldChg>
      <pc:sldChg chg="del">
        <pc:chgData name="Michael Hofmann" userId="2467d9fb9c730440" providerId="LiveId" clId="{DCB41F76-A41C-445D-BF50-AFD079593B19}" dt="2024-11-05T12:06:37.476" v="95" actId="47"/>
        <pc:sldMkLst>
          <pc:docMk/>
          <pc:sldMk cId="2866931956" sldId="2141414118"/>
        </pc:sldMkLst>
      </pc:sldChg>
      <pc:sldChg chg="modSp add mod ord setBg">
        <pc:chgData name="Michael Hofmann" userId="2467d9fb9c730440" providerId="LiveId" clId="{DCB41F76-A41C-445D-BF50-AFD079593B19}" dt="2024-11-11T18:12:03.675" v="1133"/>
        <pc:sldMkLst>
          <pc:docMk/>
          <pc:sldMk cId="719209253" sldId="2141414119"/>
        </pc:sldMkLst>
        <pc:spChg chg="mod">
          <ac:chgData name="Michael Hofmann" userId="2467d9fb9c730440" providerId="LiveId" clId="{DCB41F76-A41C-445D-BF50-AFD079593B19}" dt="2024-11-11T17:43:49.593" v="969" actId="20577"/>
          <ac:spMkLst>
            <pc:docMk/>
            <pc:sldMk cId="719209253" sldId="2141414119"/>
            <ac:spMk id="4" creationId="{4A00AA20-8EA5-596D-DAB7-4AEAC2DD765E}"/>
          </ac:spMkLst>
        </pc:spChg>
      </pc:sldChg>
      <pc:sldChg chg="del">
        <pc:chgData name="Michael Hofmann" userId="2467d9fb9c730440" providerId="LiveId" clId="{DCB41F76-A41C-445D-BF50-AFD079593B19}" dt="2024-11-11T17:38:15.695" v="923" actId="2696"/>
        <pc:sldMkLst>
          <pc:docMk/>
          <pc:sldMk cId="1567311986" sldId="2141414119"/>
        </pc:sldMkLst>
      </pc:sldChg>
      <pc:sldChg chg="del ord">
        <pc:chgData name="Michael Hofmann" userId="2467d9fb9c730440" providerId="LiveId" clId="{DCB41F76-A41C-445D-BF50-AFD079593B19}" dt="2024-11-11T17:53:25.520" v="1019" actId="47"/>
        <pc:sldMkLst>
          <pc:docMk/>
          <pc:sldMk cId="1677300039" sldId="2141414120"/>
        </pc:sldMkLst>
      </pc:sldChg>
      <pc:sldChg chg="del">
        <pc:chgData name="Michael Hofmann" userId="2467d9fb9c730440" providerId="LiveId" clId="{DCB41F76-A41C-445D-BF50-AFD079593B19}" dt="2024-11-05T12:00:46.651" v="36" actId="47"/>
        <pc:sldMkLst>
          <pc:docMk/>
          <pc:sldMk cId="1941844319" sldId="2141414121"/>
        </pc:sldMkLst>
      </pc:sldChg>
      <pc:sldChg chg="del">
        <pc:chgData name="Michael Hofmann" userId="2467d9fb9c730440" providerId="LiveId" clId="{DCB41F76-A41C-445D-BF50-AFD079593B19}" dt="2024-11-05T12:09:03.850" v="126" actId="47"/>
        <pc:sldMkLst>
          <pc:docMk/>
          <pc:sldMk cId="214180231" sldId="2141414122"/>
        </pc:sldMkLst>
      </pc:sldChg>
      <pc:sldChg chg="add">
        <pc:chgData name="Michael Hofmann" userId="2467d9fb9c730440" providerId="LiveId" clId="{DCB41F76-A41C-445D-BF50-AFD079593B19}" dt="2024-11-11T17:55:58.808" v="1027"/>
        <pc:sldMkLst>
          <pc:docMk/>
          <pc:sldMk cId="14717769" sldId="2141414124"/>
        </pc:sldMkLst>
      </pc:sldChg>
      <pc:sldChg chg="del">
        <pc:chgData name="Michael Hofmann" userId="2467d9fb9c730440" providerId="LiveId" clId="{DCB41F76-A41C-445D-BF50-AFD079593B19}" dt="2024-11-11T17:55:51.987" v="1026" actId="2696"/>
        <pc:sldMkLst>
          <pc:docMk/>
          <pc:sldMk cId="276435291" sldId="2141414124"/>
        </pc:sldMkLst>
      </pc:sldChg>
      <pc:sldChg chg="del">
        <pc:chgData name="Michael Hofmann" userId="2467d9fb9c730440" providerId="LiveId" clId="{DCB41F76-A41C-445D-BF50-AFD079593B19}" dt="2024-11-05T12:21:44.261" v="319" actId="47"/>
        <pc:sldMkLst>
          <pc:docMk/>
          <pc:sldMk cId="1314866915" sldId="2141414125"/>
        </pc:sldMkLst>
      </pc:sldChg>
      <pc:sldChg chg="del ord">
        <pc:chgData name="Michael Hofmann" userId="2467d9fb9c730440" providerId="LiveId" clId="{DCB41F76-A41C-445D-BF50-AFD079593B19}" dt="2024-11-05T12:08:13.375" v="116" actId="47"/>
        <pc:sldMkLst>
          <pc:docMk/>
          <pc:sldMk cId="819479282" sldId="2141414126"/>
        </pc:sldMkLst>
      </pc:sldChg>
      <pc:sldChg chg="ord">
        <pc:chgData name="Michael Hofmann" userId="2467d9fb9c730440" providerId="LiveId" clId="{DCB41F76-A41C-445D-BF50-AFD079593B19}" dt="2024-11-11T19:00:05.727" v="1648"/>
        <pc:sldMkLst>
          <pc:docMk/>
          <pc:sldMk cId="3434128977" sldId="2141414127"/>
        </pc:sldMkLst>
      </pc:sldChg>
      <pc:sldChg chg="ord">
        <pc:chgData name="Michael Hofmann" userId="2467d9fb9c730440" providerId="LiveId" clId="{DCB41F76-A41C-445D-BF50-AFD079593B19}" dt="2024-11-11T17:36:40.133" v="916"/>
        <pc:sldMkLst>
          <pc:docMk/>
          <pc:sldMk cId="3122609609" sldId="2141414129"/>
        </pc:sldMkLst>
      </pc:sldChg>
      <pc:sldChg chg="del">
        <pc:chgData name="Michael Hofmann" userId="2467d9fb9c730440" providerId="LiveId" clId="{DCB41F76-A41C-445D-BF50-AFD079593B19}" dt="2024-11-05T11:59:19.306" v="17" actId="47"/>
        <pc:sldMkLst>
          <pc:docMk/>
          <pc:sldMk cId="2990731289" sldId="2141414130"/>
        </pc:sldMkLst>
      </pc:sldChg>
      <pc:sldChg chg="del">
        <pc:chgData name="Michael Hofmann" userId="2467d9fb9c730440" providerId="LiveId" clId="{DCB41F76-A41C-445D-BF50-AFD079593B19}" dt="2024-11-05T12:08:57.246" v="124" actId="47"/>
        <pc:sldMkLst>
          <pc:docMk/>
          <pc:sldMk cId="2538329924" sldId="2141414135"/>
        </pc:sldMkLst>
      </pc:sldChg>
      <pc:sldChg chg="del">
        <pc:chgData name="Michael Hofmann" userId="2467d9fb9c730440" providerId="LiveId" clId="{DCB41F76-A41C-445D-BF50-AFD079593B19}" dt="2024-11-05T12:08:16.796" v="117" actId="47"/>
        <pc:sldMkLst>
          <pc:docMk/>
          <pc:sldMk cId="3309078493" sldId="2141414138"/>
        </pc:sldMkLst>
      </pc:sldChg>
      <pc:sldChg chg="add ord">
        <pc:chgData name="Michael Hofmann" userId="2467d9fb9c730440" providerId="LiveId" clId="{DCB41F76-A41C-445D-BF50-AFD079593B19}" dt="2024-11-11T18:12:17.354" v="1135"/>
        <pc:sldMkLst>
          <pc:docMk/>
          <pc:sldMk cId="147856538" sldId="2141414139"/>
        </pc:sldMkLst>
      </pc:sldChg>
      <pc:sldChg chg="del">
        <pc:chgData name="Michael Hofmann" userId="2467d9fb9c730440" providerId="LiveId" clId="{DCB41F76-A41C-445D-BF50-AFD079593B19}" dt="2024-11-05T12:21:25.236" v="314" actId="2696"/>
        <pc:sldMkLst>
          <pc:docMk/>
          <pc:sldMk cId="3874464329" sldId="2141414139"/>
        </pc:sldMkLst>
      </pc:sldChg>
      <pc:sldChg chg="modSp mod ord">
        <pc:chgData name="Michael Hofmann" userId="2467d9fb9c730440" providerId="LiveId" clId="{DCB41F76-A41C-445D-BF50-AFD079593B19}" dt="2024-11-11T18:01:00.867" v="1072"/>
        <pc:sldMkLst>
          <pc:docMk/>
          <pc:sldMk cId="3009699179" sldId="2141414141"/>
        </pc:sldMkLst>
        <pc:spChg chg="mod">
          <ac:chgData name="Michael Hofmann" userId="2467d9fb9c730440" providerId="LiveId" clId="{DCB41F76-A41C-445D-BF50-AFD079593B19}" dt="2024-11-11T17:23:01.399" v="734" actId="20577"/>
          <ac:spMkLst>
            <pc:docMk/>
            <pc:sldMk cId="3009699179" sldId="2141414141"/>
            <ac:spMk id="2" creationId="{CB696318-89AF-4B03-F6DB-A25A393EAB5D}"/>
          </ac:spMkLst>
        </pc:spChg>
        <pc:spChg chg="mod">
          <ac:chgData name="Michael Hofmann" userId="2467d9fb9c730440" providerId="LiveId" clId="{DCB41F76-A41C-445D-BF50-AFD079593B19}" dt="2024-11-11T17:22:54.662" v="733" actId="20577"/>
          <ac:spMkLst>
            <pc:docMk/>
            <pc:sldMk cId="3009699179" sldId="2141414141"/>
            <ac:spMk id="3" creationId="{3FB8DAD4-2909-6CF4-6B3C-061763D23122}"/>
          </ac:spMkLst>
        </pc:spChg>
        <pc:spChg chg="mod">
          <ac:chgData name="Michael Hofmann" userId="2467d9fb9c730440" providerId="LiveId" clId="{DCB41F76-A41C-445D-BF50-AFD079593B19}" dt="2024-11-11T17:22:41.438" v="732" actId="6549"/>
          <ac:spMkLst>
            <pc:docMk/>
            <pc:sldMk cId="3009699179" sldId="2141414141"/>
            <ac:spMk id="4" creationId="{A4EE0D44-388B-B802-C8D9-4475A0B68A7A}"/>
          </ac:spMkLst>
        </pc:spChg>
        <pc:spChg chg="mod">
          <ac:chgData name="Michael Hofmann" userId="2467d9fb9c730440" providerId="LiveId" clId="{DCB41F76-A41C-445D-BF50-AFD079593B19}" dt="2024-11-11T17:24:45.499" v="806" actId="20577"/>
          <ac:spMkLst>
            <pc:docMk/>
            <pc:sldMk cId="3009699179" sldId="2141414141"/>
            <ac:spMk id="5" creationId="{A0BA3592-A90E-EC13-B003-98B013262DA3}"/>
          </ac:spMkLst>
        </pc:spChg>
      </pc:sldChg>
      <pc:sldChg chg="add del ord">
        <pc:chgData name="Michael Hofmann" userId="2467d9fb9c730440" providerId="LiveId" clId="{DCB41F76-A41C-445D-BF50-AFD079593B19}" dt="2024-11-11T17:38:15.695" v="923" actId="2696"/>
        <pc:sldMkLst>
          <pc:docMk/>
          <pc:sldMk cId="1490427569" sldId="2141414143"/>
        </pc:sldMkLst>
      </pc:sldChg>
      <pc:sldChg chg="add ord">
        <pc:chgData name="Michael Hofmann" userId="2467d9fb9c730440" providerId="LiveId" clId="{DCB41F76-A41C-445D-BF50-AFD079593B19}" dt="2024-11-11T18:12:03.675" v="1133"/>
        <pc:sldMkLst>
          <pc:docMk/>
          <pc:sldMk cId="1612338942" sldId="2141414143"/>
        </pc:sldMkLst>
      </pc:sldChg>
      <pc:sldChg chg="del">
        <pc:chgData name="Michael Hofmann" userId="2467d9fb9c730440" providerId="LiveId" clId="{DCB41F76-A41C-445D-BF50-AFD079593B19}" dt="2024-11-11T17:53:27.092" v="1020" actId="47"/>
        <pc:sldMkLst>
          <pc:docMk/>
          <pc:sldMk cId="2815212994" sldId="2141414144"/>
        </pc:sldMkLst>
      </pc:sldChg>
      <pc:sldChg chg="add del">
        <pc:chgData name="Michael Hofmann" userId="2467d9fb9c730440" providerId="LiveId" clId="{DCB41F76-A41C-445D-BF50-AFD079593B19}" dt="2024-11-05T12:07:33.690" v="109" actId="47"/>
        <pc:sldMkLst>
          <pc:docMk/>
          <pc:sldMk cId="3094972861" sldId="2141414145"/>
        </pc:sldMkLst>
      </pc:sldChg>
      <pc:sldChg chg="ord">
        <pc:chgData name="Michael Hofmann" userId="2467d9fb9c730440" providerId="LiveId" clId="{DCB41F76-A41C-445D-BF50-AFD079593B19}" dt="2024-11-11T17:59:02.179" v="1064"/>
        <pc:sldMkLst>
          <pc:docMk/>
          <pc:sldMk cId="3906646693" sldId="2141414146"/>
        </pc:sldMkLst>
      </pc:sldChg>
      <pc:sldChg chg="modSp mod ord">
        <pc:chgData name="Michael Hofmann" userId="2467d9fb9c730440" providerId="LiveId" clId="{DCB41F76-A41C-445D-BF50-AFD079593B19}" dt="2024-11-11T18:57:05.728" v="1628"/>
        <pc:sldMkLst>
          <pc:docMk/>
          <pc:sldMk cId="1535612866" sldId="2141414147"/>
        </pc:sldMkLst>
        <pc:spChg chg="mod">
          <ac:chgData name="Michael Hofmann" userId="2467d9fb9c730440" providerId="LiveId" clId="{DCB41F76-A41C-445D-BF50-AFD079593B19}" dt="2024-11-11T18:56:08.495" v="1626" actId="313"/>
          <ac:spMkLst>
            <pc:docMk/>
            <pc:sldMk cId="1535612866" sldId="2141414147"/>
            <ac:spMk id="3" creationId="{C0EC2A44-A1B7-E07A-B159-375488E208E5}"/>
          </ac:spMkLst>
        </pc:spChg>
      </pc:sldChg>
      <pc:sldChg chg="ord">
        <pc:chgData name="Michael Hofmann" userId="2467d9fb9c730440" providerId="LiveId" clId="{DCB41F76-A41C-445D-BF50-AFD079593B19}" dt="2024-11-11T17:58:26.508" v="1060"/>
        <pc:sldMkLst>
          <pc:docMk/>
          <pc:sldMk cId="684364425" sldId="2141414148"/>
        </pc:sldMkLst>
      </pc:sldChg>
      <pc:sldChg chg="del">
        <pc:chgData name="Michael Hofmann" userId="2467d9fb9c730440" providerId="LiveId" clId="{DCB41F76-A41C-445D-BF50-AFD079593B19}" dt="2024-11-05T12:07:37.977" v="110" actId="47"/>
        <pc:sldMkLst>
          <pc:docMk/>
          <pc:sldMk cId="1685665086" sldId="2141414149"/>
        </pc:sldMkLst>
      </pc:sldChg>
      <pc:sldChg chg="del">
        <pc:chgData name="Michael Hofmann" userId="2467d9fb9c730440" providerId="LiveId" clId="{DCB41F76-A41C-445D-BF50-AFD079593B19}" dt="2024-11-05T12:06:42.021" v="97" actId="47"/>
        <pc:sldMkLst>
          <pc:docMk/>
          <pc:sldMk cId="2401719044" sldId="2141414150"/>
        </pc:sldMkLst>
      </pc:sldChg>
      <pc:sldChg chg="del">
        <pc:chgData name="Michael Hofmann" userId="2467d9fb9c730440" providerId="LiveId" clId="{DCB41F76-A41C-445D-BF50-AFD079593B19}" dt="2024-11-05T12:06:38.510" v="96" actId="47"/>
        <pc:sldMkLst>
          <pc:docMk/>
          <pc:sldMk cId="574521184" sldId="2141414151"/>
        </pc:sldMkLst>
      </pc:sldChg>
      <pc:sldChg chg="addSp delSp modSp add mod ord">
        <pc:chgData name="Michael Hofmann" userId="2467d9fb9c730440" providerId="LiveId" clId="{DCB41F76-A41C-445D-BF50-AFD079593B19}" dt="2024-11-11T18:06:09.219" v="1112"/>
        <pc:sldMkLst>
          <pc:docMk/>
          <pc:sldMk cId="3424416272" sldId="2141414154"/>
        </pc:sldMkLst>
      </pc:sldChg>
      <pc:sldChg chg="del">
        <pc:chgData name="Michael Hofmann" userId="2467d9fb9c730440" providerId="LiveId" clId="{DCB41F76-A41C-445D-BF50-AFD079593B19}" dt="2024-11-11T17:38:15.695" v="923" actId="2696"/>
        <pc:sldMkLst>
          <pc:docMk/>
          <pc:sldMk cId="3580877567" sldId="2141414154"/>
        </pc:sldMkLst>
      </pc:sldChg>
      <pc:sldChg chg="add ord">
        <pc:chgData name="Michael Hofmann" userId="2467d9fb9c730440" providerId="LiveId" clId="{DCB41F76-A41C-445D-BF50-AFD079593B19}" dt="2024-11-11T18:22:46.561" v="1193"/>
        <pc:sldMkLst>
          <pc:docMk/>
          <pc:sldMk cId="2300125341" sldId="2141414155"/>
        </pc:sldMkLst>
      </pc:sldChg>
      <pc:sldChg chg="modSp del mod ord">
        <pc:chgData name="Michael Hofmann" userId="2467d9fb9c730440" providerId="LiveId" clId="{DCB41F76-A41C-445D-BF50-AFD079593B19}" dt="2024-11-11T17:33:14.774" v="897" actId="2696"/>
        <pc:sldMkLst>
          <pc:docMk/>
          <pc:sldMk cId="2708220610" sldId="2141414155"/>
        </pc:sldMkLst>
      </pc:sldChg>
      <pc:sldChg chg="del">
        <pc:chgData name="Michael Hofmann" userId="2467d9fb9c730440" providerId="LiveId" clId="{DCB41F76-A41C-445D-BF50-AFD079593B19}" dt="2024-11-11T17:53:23.094" v="1018" actId="47"/>
        <pc:sldMkLst>
          <pc:docMk/>
          <pc:sldMk cId="244032227" sldId="2141414156"/>
        </pc:sldMkLst>
      </pc:sldChg>
      <pc:sldChg chg="del">
        <pc:chgData name="Michael Hofmann" userId="2467d9fb9c730440" providerId="LiveId" clId="{DCB41F76-A41C-445D-BF50-AFD079593B19}" dt="2024-11-11T17:53:20.389" v="1017" actId="47"/>
        <pc:sldMkLst>
          <pc:docMk/>
          <pc:sldMk cId="3468257873" sldId="2141414157"/>
        </pc:sldMkLst>
      </pc:sldChg>
      <pc:sldChg chg="add ord">
        <pc:chgData name="Michael Hofmann" userId="2467d9fb9c730440" providerId="LiveId" clId="{DCB41F76-A41C-445D-BF50-AFD079593B19}" dt="2024-11-11T18:22:50.073" v="1195"/>
        <pc:sldMkLst>
          <pc:docMk/>
          <pc:sldMk cId="730104279" sldId="2141414158"/>
        </pc:sldMkLst>
      </pc:sldChg>
      <pc:sldChg chg="modSp del mod ord">
        <pc:chgData name="Michael Hofmann" userId="2467d9fb9c730440" providerId="LiveId" clId="{DCB41F76-A41C-445D-BF50-AFD079593B19}" dt="2024-11-11T17:33:14.774" v="897" actId="2696"/>
        <pc:sldMkLst>
          <pc:docMk/>
          <pc:sldMk cId="1699574881" sldId="2141414158"/>
        </pc:sldMkLst>
      </pc:sldChg>
      <pc:sldChg chg="modSp mod ord">
        <pc:chgData name="Michael Hofmann" userId="2467d9fb9c730440" providerId="LiveId" clId="{DCB41F76-A41C-445D-BF50-AFD079593B19}" dt="2024-11-11T18:15:32.476" v="1154" actId="20577"/>
        <pc:sldMkLst>
          <pc:docMk/>
          <pc:sldMk cId="3071531087" sldId="2141414160"/>
        </pc:sldMkLst>
        <pc:spChg chg="mod">
          <ac:chgData name="Michael Hofmann" userId="2467d9fb9c730440" providerId="LiveId" clId="{DCB41F76-A41C-445D-BF50-AFD079593B19}" dt="2024-11-11T18:15:32.476" v="1154" actId="20577"/>
          <ac:spMkLst>
            <pc:docMk/>
            <pc:sldMk cId="3071531087" sldId="2141414160"/>
            <ac:spMk id="2" creationId="{13B306BA-B02D-0A87-245F-F5D2397C2DEA}"/>
          </ac:spMkLst>
        </pc:spChg>
      </pc:sldChg>
      <pc:sldChg chg="add del">
        <pc:chgData name="Michael Hofmann" userId="2467d9fb9c730440" providerId="LiveId" clId="{DCB41F76-A41C-445D-BF50-AFD079593B19}" dt="2024-11-05T12:21:40.856" v="316" actId="47"/>
        <pc:sldMkLst>
          <pc:docMk/>
          <pc:sldMk cId="1923278915" sldId="2141414170"/>
        </pc:sldMkLst>
      </pc:sldChg>
      <pc:sldChg chg="modSp add del mod ord">
        <pc:chgData name="Michael Hofmann" userId="2467d9fb9c730440" providerId="LiveId" clId="{DCB41F76-A41C-445D-BF50-AFD079593B19}" dt="2024-11-11T18:02:58.377" v="1090" actId="47"/>
        <pc:sldMkLst>
          <pc:docMk/>
          <pc:sldMk cId="3505254245" sldId="2141414171"/>
        </pc:sldMkLst>
      </pc:sldChg>
      <pc:sldChg chg="del">
        <pc:chgData name="Michael Hofmann" userId="2467d9fb9c730440" providerId="LiveId" clId="{DCB41F76-A41C-445D-BF50-AFD079593B19}" dt="2024-11-05T12:18:47.616" v="292" actId="47"/>
        <pc:sldMkLst>
          <pc:docMk/>
          <pc:sldMk cId="2707006230" sldId="2141414172"/>
        </pc:sldMkLst>
      </pc:sldChg>
      <pc:sldChg chg="modSp add mod ord">
        <pc:chgData name="Michael Hofmann" userId="2467d9fb9c730440" providerId="LiveId" clId="{DCB41F76-A41C-445D-BF50-AFD079593B19}" dt="2024-11-11T18:14:15.250" v="1151"/>
        <pc:sldMkLst>
          <pc:docMk/>
          <pc:sldMk cId="205327783" sldId="2141414173"/>
        </pc:sldMkLst>
        <pc:picChg chg="mod">
          <ac:chgData name="Michael Hofmann" userId="2467d9fb9c730440" providerId="LiveId" clId="{DCB41F76-A41C-445D-BF50-AFD079593B19}" dt="2024-11-11T17:33:48.545" v="900" actId="1076"/>
          <ac:picMkLst>
            <pc:docMk/>
            <pc:sldMk cId="205327783" sldId="2141414173"/>
            <ac:picMk id="15" creationId="{19C72A68-3E0E-A52E-4A29-E92BC9CC279C}"/>
          </ac:picMkLst>
        </pc:picChg>
      </pc:sldChg>
      <pc:sldChg chg="modSp del mod ord">
        <pc:chgData name="Michael Hofmann" userId="2467d9fb9c730440" providerId="LiveId" clId="{DCB41F76-A41C-445D-BF50-AFD079593B19}" dt="2024-11-11T17:33:14.774" v="897" actId="2696"/>
        <pc:sldMkLst>
          <pc:docMk/>
          <pc:sldMk cId="2911925003" sldId="2141414173"/>
        </pc:sldMkLst>
      </pc:sldChg>
      <pc:sldChg chg="del">
        <pc:chgData name="Michael Hofmann" userId="2467d9fb9c730440" providerId="LiveId" clId="{DCB41F76-A41C-445D-BF50-AFD079593B19}" dt="2024-11-05T12:06:31.327" v="92" actId="47"/>
        <pc:sldMkLst>
          <pc:docMk/>
          <pc:sldMk cId="720430903" sldId="2141414174"/>
        </pc:sldMkLst>
      </pc:sldChg>
      <pc:sldChg chg="add ord">
        <pc:chgData name="Michael Hofmann" userId="2467d9fb9c730440" providerId="LiveId" clId="{DCB41F76-A41C-445D-BF50-AFD079593B19}" dt="2024-11-11T18:57:32.286" v="1632"/>
        <pc:sldMkLst>
          <pc:docMk/>
          <pc:sldMk cId="1575563312" sldId="2141414175"/>
        </pc:sldMkLst>
      </pc:sldChg>
      <pc:sldChg chg="del">
        <pc:chgData name="Michael Hofmann" userId="2467d9fb9c730440" providerId="LiveId" clId="{DCB41F76-A41C-445D-BF50-AFD079593B19}" dt="2024-11-11T17:38:15.695" v="923" actId="2696"/>
        <pc:sldMkLst>
          <pc:docMk/>
          <pc:sldMk cId="1711933058" sldId="2141414175"/>
        </pc:sldMkLst>
      </pc:sldChg>
      <pc:sldChg chg="add">
        <pc:chgData name="Michael Hofmann" userId="2467d9fb9c730440" providerId="LiveId" clId="{DCB41F76-A41C-445D-BF50-AFD079593B19}" dt="2024-11-11T18:24:52.242" v="1219"/>
        <pc:sldMkLst>
          <pc:docMk/>
          <pc:sldMk cId="3067675254" sldId="2141414176"/>
        </pc:sldMkLst>
      </pc:sldChg>
      <pc:sldChg chg="add del ord">
        <pc:chgData name="Michael Hofmann" userId="2467d9fb9c730440" providerId="LiveId" clId="{DCB41F76-A41C-445D-BF50-AFD079593B19}" dt="2024-11-11T18:24:42.007" v="1218" actId="2696"/>
        <pc:sldMkLst>
          <pc:docMk/>
          <pc:sldMk cId="3658263593" sldId="2141414176"/>
        </pc:sldMkLst>
      </pc:sldChg>
      <pc:sldChg chg="del">
        <pc:chgData name="Michael Hofmann" userId="2467d9fb9c730440" providerId="LiveId" clId="{DCB41F76-A41C-445D-BF50-AFD079593B19}" dt="2024-11-11T17:38:15.695" v="923" actId="2696"/>
        <pc:sldMkLst>
          <pc:docMk/>
          <pc:sldMk cId="3951187867" sldId="2141414176"/>
        </pc:sldMkLst>
      </pc:sldChg>
      <pc:sldChg chg="del">
        <pc:chgData name="Michael Hofmann" userId="2467d9fb9c730440" providerId="LiveId" clId="{DCB41F76-A41C-445D-BF50-AFD079593B19}" dt="2024-11-05T12:08:32.262" v="120" actId="47"/>
        <pc:sldMkLst>
          <pc:docMk/>
          <pc:sldMk cId="74873727" sldId="2141414177"/>
        </pc:sldMkLst>
      </pc:sldChg>
      <pc:sldChg chg="add ord">
        <pc:chgData name="Michael Hofmann" userId="2467d9fb9c730440" providerId="LiveId" clId="{DCB41F76-A41C-445D-BF50-AFD079593B19}" dt="2024-11-11T18:22:41.613" v="1191"/>
        <pc:sldMkLst>
          <pc:docMk/>
          <pc:sldMk cId="728536575" sldId="2141414178"/>
        </pc:sldMkLst>
      </pc:sldChg>
      <pc:sldChg chg="add del ord">
        <pc:chgData name="Michael Hofmann" userId="2467d9fb9c730440" providerId="LiveId" clId="{DCB41F76-A41C-445D-BF50-AFD079593B19}" dt="2024-11-11T18:22:30.419" v="1188" actId="2696"/>
        <pc:sldMkLst>
          <pc:docMk/>
          <pc:sldMk cId="1520329384" sldId="2141414178"/>
        </pc:sldMkLst>
      </pc:sldChg>
      <pc:sldChg chg="del">
        <pc:chgData name="Michael Hofmann" userId="2467d9fb9c730440" providerId="LiveId" clId="{DCB41F76-A41C-445D-BF50-AFD079593B19}" dt="2024-11-11T17:38:15.695" v="923" actId="2696"/>
        <pc:sldMkLst>
          <pc:docMk/>
          <pc:sldMk cId="3840069360" sldId="2141414178"/>
        </pc:sldMkLst>
      </pc:sldChg>
      <pc:sldChg chg="ord">
        <pc:chgData name="Michael Hofmann" userId="2467d9fb9c730440" providerId="LiveId" clId="{DCB41F76-A41C-445D-BF50-AFD079593B19}" dt="2024-11-11T18:59:19.128" v="1638"/>
        <pc:sldMkLst>
          <pc:docMk/>
          <pc:sldMk cId="2893209355" sldId="2141414179"/>
        </pc:sldMkLst>
      </pc:sldChg>
      <pc:sldChg chg="add del">
        <pc:chgData name="Michael Hofmann" userId="2467d9fb9c730440" providerId="LiveId" clId="{DCB41F76-A41C-445D-BF50-AFD079593B19}" dt="2024-11-11T17:44:59.180" v="975" actId="47"/>
        <pc:sldMkLst>
          <pc:docMk/>
          <pc:sldMk cId="381243683" sldId="2141414180"/>
        </pc:sldMkLst>
      </pc:sldChg>
      <pc:sldChg chg="del">
        <pc:chgData name="Michael Hofmann" userId="2467d9fb9c730440" providerId="LiveId" clId="{DCB41F76-A41C-445D-BF50-AFD079593B19}" dt="2024-11-11T17:38:15.695" v="923" actId="2696"/>
        <pc:sldMkLst>
          <pc:docMk/>
          <pc:sldMk cId="2162175994" sldId="2141414180"/>
        </pc:sldMkLst>
      </pc:sldChg>
      <pc:sldChg chg="del">
        <pc:chgData name="Michael Hofmann" userId="2467d9fb9c730440" providerId="LiveId" clId="{DCB41F76-A41C-445D-BF50-AFD079593B19}" dt="2024-11-11T17:38:15.695" v="923" actId="2696"/>
        <pc:sldMkLst>
          <pc:docMk/>
          <pc:sldMk cId="184229359" sldId="2141414181"/>
        </pc:sldMkLst>
      </pc:sldChg>
      <pc:sldChg chg="add del">
        <pc:chgData name="Michael Hofmann" userId="2467d9fb9c730440" providerId="LiveId" clId="{DCB41F76-A41C-445D-BF50-AFD079593B19}" dt="2024-11-11T17:44:56.480" v="974" actId="47"/>
        <pc:sldMkLst>
          <pc:docMk/>
          <pc:sldMk cId="3346693665" sldId="2141414181"/>
        </pc:sldMkLst>
      </pc:sldChg>
      <pc:sldChg chg="ord">
        <pc:chgData name="Michael Hofmann" userId="2467d9fb9c730440" providerId="LiveId" clId="{DCB41F76-A41C-445D-BF50-AFD079593B19}" dt="2024-11-11T17:39:34.115" v="930"/>
        <pc:sldMkLst>
          <pc:docMk/>
          <pc:sldMk cId="2619443556" sldId="2141414182"/>
        </pc:sldMkLst>
      </pc:sldChg>
      <pc:sldChg chg="ord">
        <pc:chgData name="Michael Hofmann" userId="2467d9fb9c730440" providerId="LiveId" clId="{DCB41F76-A41C-445D-BF50-AFD079593B19}" dt="2024-11-11T18:57:55.535" v="1634"/>
        <pc:sldMkLst>
          <pc:docMk/>
          <pc:sldMk cId="724068160" sldId="2141414183"/>
        </pc:sldMkLst>
      </pc:sldChg>
      <pc:sldChg chg="ord">
        <pc:chgData name="Michael Hofmann" userId="2467d9fb9c730440" providerId="LiveId" clId="{DCB41F76-A41C-445D-BF50-AFD079593B19}" dt="2024-11-11T18:14:36.594" v="1153"/>
        <pc:sldMkLst>
          <pc:docMk/>
          <pc:sldMk cId="4086901575" sldId="2141414184"/>
        </pc:sldMkLst>
      </pc:sldChg>
      <pc:sldChg chg="del ord">
        <pc:chgData name="Michael Hofmann" userId="2467d9fb9c730440" providerId="LiveId" clId="{DCB41F76-A41C-445D-BF50-AFD079593B19}" dt="2024-11-05T12:16:05.007" v="170" actId="47"/>
        <pc:sldMkLst>
          <pc:docMk/>
          <pc:sldMk cId="3617617194" sldId="2141414186"/>
        </pc:sldMkLst>
      </pc:sldChg>
      <pc:sldChg chg="ord">
        <pc:chgData name="Michael Hofmann" userId="2467d9fb9c730440" providerId="LiveId" clId="{DCB41F76-A41C-445D-BF50-AFD079593B19}" dt="2024-11-11T18:59:42.774" v="1644"/>
        <pc:sldMkLst>
          <pc:docMk/>
          <pc:sldMk cId="3803154466" sldId="2141414187"/>
        </pc:sldMkLst>
      </pc:sldChg>
      <pc:sldChg chg="ord">
        <pc:chgData name="Michael Hofmann" userId="2467d9fb9c730440" providerId="LiveId" clId="{DCB41F76-A41C-445D-BF50-AFD079593B19}" dt="2024-11-11T17:39:37.766" v="932"/>
        <pc:sldMkLst>
          <pc:docMk/>
          <pc:sldMk cId="4084696285" sldId="2141414188"/>
        </pc:sldMkLst>
      </pc:sldChg>
      <pc:sldChg chg="del">
        <pc:chgData name="Michael Hofmann" userId="2467d9fb9c730440" providerId="LiveId" clId="{DCB41F76-A41C-445D-BF50-AFD079593B19}" dt="2024-11-05T12:05:15.716" v="69" actId="47"/>
        <pc:sldMkLst>
          <pc:docMk/>
          <pc:sldMk cId="3188583567" sldId="2141414189"/>
        </pc:sldMkLst>
      </pc:sldChg>
      <pc:sldChg chg="del">
        <pc:chgData name="Michael Hofmann" userId="2467d9fb9c730440" providerId="LiveId" clId="{DCB41F76-A41C-445D-BF50-AFD079593B19}" dt="2024-11-05T12:05:16.403" v="70" actId="47"/>
        <pc:sldMkLst>
          <pc:docMk/>
          <pc:sldMk cId="3403613451" sldId="2141414190"/>
        </pc:sldMkLst>
      </pc:sldChg>
      <pc:sldChg chg="ord">
        <pc:chgData name="Michael Hofmann" userId="2467d9fb9c730440" providerId="LiveId" clId="{DCB41F76-A41C-445D-BF50-AFD079593B19}" dt="2024-11-11T18:58:50.271" v="1636"/>
        <pc:sldMkLst>
          <pc:docMk/>
          <pc:sldMk cId="4099299032" sldId="2141414191"/>
        </pc:sldMkLst>
      </pc:sldChg>
      <pc:sldChg chg="ord">
        <pc:chgData name="Michael Hofmann" userId="2467d9fb9c730440" providerId="LiveId" clId="{DCB41F76-A41C-445D-BF50-AFD079593B19}" dt="2024-11-11T18:29:36.657" v="1288"/>
        <pc:sldMkLst>
          <pc:docMk/>
          <pc:sldMk cId="1461513524" sldId="2141414192"/>
        </pc:sldMkLst>
      </pc:sldChg>
      <pc:sldChg chg="addSp modSp mod ord">
        <pc:chgData name="Michael Hofmann" userId="2467d9fb9c730440" providerId="LiveId" clId="{DCB41F76-A41C-445D-BF50-AFD079593B19}" dt="2024-11-11T18:12:33.945" v="1139"/>
        <pc:sldMkLst>
          <pc:docMk/>
          <pc:sldMk cId="2915235066" sldId="2141414193"/>
        </pc:sldMkLst>
        <pc:picChg chg="add mod">
          <ac:chgData name="Michael Hofmann" userId="2467d9fb9c730440" providerId="LiveId" clId="{DCB41F76-A41C-445D-BF50-AFD079593B19}" dt="2024-11-10T15:26:08.096" v="603" actId="108"/>
          <ac:picMkLst>
            <pc:docMk/>
            <pc:sldMk cId="2915235066" sldId="2141414193"/>
            <ac:picMk id="3" creationId="{0E9AD0BF-BE9A-3CAB-D724-037C4CC91867}"/>
          </ac:picMkLst>
        </pc:picChg>
      </pc:sldChg>
      <pc:sldChg chg="addSp modSp mod ord">
        <pc:chgData name="Michael Hofmann" userId="2467d9fb9c730440" providerId="LiveId" clId="{DCB41F76-A41C-445D-BF50-AFD079593B19}" dt="2024-11-11T18:54:06.075" v="1577"/>
        <pc:sldMkLst>
          <pc:docMk/>
          <pc:sldMk cId="655165351" sldId="2141414194"/>
        </pc:sldMkLst>
        <pc:spChg chg="mod">
          <ac:chgData name="Michael Hofmann" userId="2467d9fb9c730440" providerId="LiveId" clId="{DCB41F76-A41C-445D-BF50-AFD079593B19}" dt="2024-11-11T18:37:55.786" v="1456" actId="6549"/>
          <ac:spMkLst>
            <pc:docMk/>
            <pc:sldMk cId="655165351" sldId="2141414194"/>
            <ac:spMk id="7" creationId="{D1E864FF-6B39-133D-BDB8-381D1A7A120B}"/>
          </ac:spMkLst>
        </pc:spChg>
        <pc:spChg chg="mod">
          <ac:chgData name="Michael Hofmann" userId="2467d9fb9c730440" providerId="LiveId" clId="{DCB41F76-A41C-445D-BF50-AFD079593B19}" dt="2024-11-11T18:36:43.992" v="1412" actId="113"/>
          <ac:spMkLst>
            <pc:docMk/>
            <pc:sldMk cId="655165351" sldId="2141414194"/>
            <ac:spMk id="8" creationId="{5608F0D7-4B85-2CED-0128-5A6BE2AB8933}"/>
          </ac:spMkLst>
        </pc:spChg>
        <pc:picChg chg="add mod modCrop">
          <ac:chgData name="Michael Hofmann" userId="2467d9fb9c730440" providerId="LiveId" clId="{DCB41F76-A41C-445D-BF50-AFD079593B19}" dt="2024-11-11T18:35:38.356" v="1369"/>
          <ac:picMkLst>
            <pc:docMk/>
            <pc:sldMk cId="655165351" sldId="2141414194"/>
            <ac:picMk id="3" creationId="{166759F0-3783-48B5-8B2A-E6A061E70C18}"/>
          </ac:picMkLst>
        </pc:picChg>
        <pc:picChg chg="mod">
          <ac:chgData name="Michael Hofmann" userId="2467d9fb9c730440" providerId="LiveId" clId="{DCB41F76-A41C-445D-BF50-AFD079593B19}" dt="2024-11-11T18:35:15.557" v="1365" actId="14100"/>
          <ac:picMkLst>
            <pc:docMk/>
            <pc:sldMk cId="655165351" sldId="2141414194"/>
            <ac:picMk id="11" creationId="{2CB2FE0D-E388-CEF6-C782-9382AB4A0D4E}"/>
          </ac:picMkLst>
        </pc:picChg>
      </pc:sldChg>
      <pc:sldChg chg="addSp delSp modSp mod ord delAnim modAnim">
        <pc:chgData name="Michael Hofmann" userId="2467d9fb9c730440" providerId="LiveId" clId="{DCB41F76-A41C-445D-BF50-AFD079593B19}" dt="2024-11-11T18:54:06.075" v="1577"/>
        <pc:sldMkLst>
          <pc:docMk/>
          <pc:sldMk cId="3655847778" sldId="2141414195"/>
        </pc:sldMkLst>
        <pc:spChg chg="mod">
          <ac:chgData name="Michael Hofmann" userId="2467d9fb9c730440" providerId="LiveId" clId="{DCB41F76-A41C-445D-BF50-AFD079593B19}" dt="2024-11-11T18:52:51.977" v="1560" actId="20577"/>
          <ac:spMkLst>
            <pc:docMk/>
            <pc:sldMk cId="3655847778" sldId="2141414195"/>
            <ac:spMk id="7" creationId="{1A2BB6DE-4ACD-6B9F-70CC-1D8A7837C6FC}"/>
          </ac:spMkLst>
        </pc:spChg>
        <pc:spChg chg="mod">
          <ac:chgData name="Michael Hofmann" userId="2467d9fb9c730440" providerId="LiveId" clId="{DCB41F76-A41C-445D-BF50-AFD079593B19}" dt="2024-11-11T18:53:33.453" v="1575" actId="20577"/>
          <ac:spMkLst>
            <pc:docMk/>
            <pc:sldMk cId="3655847778" sldId="2141414195"/>
            <ac:spMk id="8" creationId="{680CA1C1-EF09-32CA-B22C-25B33EE3D4AC}"/>
          </ac:spMkLst>
        </pc:spChg>
        <pc:picChg chg="add mod">
          <ac:chgData name="Michael Hofmann" userId="2467d9fb9c730440" providerId="LiveId" clId="{DCB41F76-A41C-445D-BF50-AFD079593B19}" dt="2024-11-11T17:15:56.913" v="640" actId="1076"/>
          <ac:picMkLst>
            <pc:docMk/>
            <pc:sldMk cId="3655847778" sldId="2141414195"/>
            <ac:picMk id="2" creationId="{B4FD2886-46CF-C243-E2AF-74E20C145D75}"/>
          </ac:picMkLst>
        </pc:picChg>
        <pc:picChg chg="add mod">
          <ac:chgData name="Michael Hofmann" userId="2467d9fb9c730440" providerId="LiveId" clId="{DCB41F76-A41C-445D-BF50-AFD079593B19}" dt="2024-11-11T17:16:16.291" v="646" actId="1076"/>
          <ac:picMkLst>
            <pc:docMk/>
            <pc:sldMk cId="3655847778" sldId="2141414195"/>
            <ac:picMk id="5" creationId="{8EAB6C0E-44D1-6AE1-CB2A-04B6ED945613}"/>
          </ac:picMkLst>
        </pc:picChg>
      </pc:sldChg>
      <pc:sldChg chg="del">
        <pc:chgData name="Michael Hofmann" userId="2467d9fb9c730440" providerId="LiveId" clId="{DCB41F76-A41C-445D-BF50-AFD079593B19}" dt="2024-11-05T12:15:01.017" v="157" actId="47"/>
        <pc:sldMkLst>
          <pc:docMk/>
          <pc:sldMk cId="1249915692" sldId="2141414197"/>
        </pc:sldMkLst>
      </pc:sldChg>
      <pc:sldChg chg="modSp del mod ord">
        <pc:chgData name="Michael Hofmann" userId="2467d9fb9c730440" providerId="LiveId" clId="{DCB41F76-A41C-445D-BF50-AFD079593B19}" dt="2024-11-11T18:11:13.812" v="1129" actId="47"/>
        <pc:sldMkLst>
          <pc:docMk/>
          <pc:sldMk cId="1996655150" sldId="2141414198"/>
        </pc:sldMkLst>
      </pc:sldChg>
      <pc:sldChg chg="add del ord">
        <pc:chgData name="Michael Hofmann" userId="2467d9fb9c730440" providerId="LiveId" clId="{DCB41F76-A41C-445D-BF50-AFD079593B19}" dt="2024-11-11T18:10:23.718" v="1128" actId="47"/>
        <pc:sldMkLst>
          <pc:docMk/>
          <pc:sldMk cId="546657822" sldId="2141414199"/>
        </pc:sldMkLst>
      </pc:sldChg>
      <pc:sldChg chg="modSp mod ord">
        <pc:chgData name="Michael Hofmann" userId="2467d9fb9c730440" providerId="LiveId" clId="{DCB41F76-A41C-445D-BF50-AFD079593B19}" dt="2024-11-11T18:55:18.934" v="1583"/>
        <pc:sldMkLst>
          <pc:docMk/>
          <pc:sldMk cId="2179362063" sldId="2141414200"/>
        </pc:sldMkLst>
        <pc:spChg chg="mod">
          <ac:chgData name="Michael Hofmann" userId="2467d9fb9c730440" providerId="LiveId" clId="{DCB41F76-A41C-445D-BF50-AFD079593B19}" dt="2024-11-11T17:46:16.562" v="994" actId="20577"/>
          <ac:spMkLst>
            <pc:docMk/>
            <pc:sldMk cId="2179362063" sldId="2141414200"/>
            <ac:spMk id="18" creationId="{0C259FFB-E86C-FDA0-176E-788DD07B190E}"/>
          </ac:spMkLst>
        </pc:spChg>
      </pc:sldChg>
      <pc:sldChg chg="del">
        <pc:chgData name="Michael Hofmann" userId="2467d9fb9c730440" providerId="LiveId" clId="{DCB41F76-A41C-445D-BF50-AFD079593B19}" dt="2024-11-05T12:05:17.929" v="71" actId="47"/>
        <pc:sldMkLst>
          <pc:docMk/>
          <pc:sldMk cId="1484695408" sldId="2141414201"/>
        </pc:sldMkLst>
      </pc:sldChg>
      <pc:sldChg chg="ord">
        <pc:chgData name="Michael Hofmann" userId="2467d9fb9c730440" providerId="LiveId" clId="{DCB41F76-A41C-445D-BF50-AFD079593B19}" dt="2024-11-11T18:55:29.871" v="1585"/>
        <pc:sldMkLst>
          <pc:docMk/>
          <pc:sldMk cId="134741193" sldId="2141414202"/>
        </pc:sldMkLst>
      </pc:sldChg>
      <pc:sldChg chg="del ord">
        <pc:chgData name="Michael Hofmann" userId="2467d9fb9c730440" providerId="LiveId" clId="{DCB41F76-A41C-445D-BF50-AFD079593B19}" dt="2024-11-11T17:53:14.638" v="1016" actId="47"/>
        <pc:sldMkLst>
          <pc:docMk/>
          <pc:sldMk cId="638232786" sldId="2141414203"/>
        </pc:sldMkLst>
      </pc:sldChg>
      <pc:sldChg chg="addSp modSp mod ord">
        <pc:chgData name="Michael Hofmann" userId="2467d9fb9c730440" providerId="LiveId" clId="{DCB41F76-A41C-445D-BF50-AFD079593B19}" dt="2024-11-11T18:54:06.075" v="1577"/>
        <pc:sldMkLst>
          <pc:docMk/>
          <pc:sldMk cId="639204804" sldId="2141414204"/>
        </pc:sldMkLst>
        <pc:spChg chg="mod">
          <ac:chgData name="Michael Hofmann" userId="2467d9fb9c730440" providerId="LiveId" clId="{DCB41F76-A41C-445D-BF50-AFD079593B19}" dt="2024-11-11T18:39:33.946" v="1482" actId="20577"/>
          <ac:spMkLst>
            <pc:docMk/>
            <pc:sldMk cId="639204804" sldId="2141414204"/>
            <ac:spMk id="3" creationId="{99013573-1F01-52B1-DF21-8D150A320225}"/>
          </ac:spMkLst>
        </pc:spChg>
        <pc:picChg chg="add mod">
          <ac:chgData name="Michael Hofmann" userId="2467d9fb9c730440" providerId="LiveId" clId="{DCB41F76-A41C-445D-BF50-AFD079593B19}" dt="2024-11-11T18:19:07.206" v="1177"/>
          <ac:picMkLst>
            <pc:docMk/>
            <pc:sldMk cId="639204804" sldId="2141414204"/>
            <ac:picMk id="4" creationId="{AD95AA5C-45AB-2075-3567-BDF31CFB0B55}"/>
          </ac:picMkLst>
        </pc:picChg>
        <pc:picChg chg="add mod">
          <ac:chgData name="Michael Hofmann" userId="2467d9fb9c730440" providerId="LiveId" clId="{DCB41F76-A41C-445D-BF50-AFD079593B19}" dt="2024-11-11T18:19:07.206" v="1177"/>
          <ac:picMkLst>
            <pc:docMk/>
            <pc:sldMk cId="639204804" sldId="2141414204"/>
            <ac:picMk id="6" creationId="{7589FF15-0E93-B0A4-B5B6-2F7531CD4A3F}"/>
          </ac:picMkLst>
        </pc:picChg>
        <pc:picChg chg="add mod">
          <ac:chgData name="Michael Hofmann" userId="2467d9fb9c730440" providerId="LiveId" clId="{DCB41F76-A41C-445D-BF50-AFD079593B19}" dt="2024-11-11T18:19:07.206" v="1177"/>
          <ac:picMkLst>
            <pc:docMk/>
            <pc:sldMk cId="639204804" sldId="2141414204"/>
            <ac:picMk id="8" creationId="{9B1E0BC1-DD44-3372-D6C2-1148D7A8AED1}"/>
          </ac:picMkLst>
        </pc:picChg>
        <pc:picChg chg="add mod">
          <ac:chgData name="Michael Hofmann" userId="2467d9fb9c730440" providerId="LiveId" clId="{DCB41F76-A41C-445D-BF50-AFD079593B19}" dt="2024-11-11T18:19:07.206" v="1177"/>
          <ac:picMkLst>
            <pc:docMk/>
            <pc:sldMk cId="639204804" sldId="2141414204"/>
            <ac:picMk id="9" creationId="{95BA4140-9D94-F9B9-6B8D-35B4AA0FA18F}"/>
          </ac:picMkLst>
        </pc:picChg>
        <pc:picChg chg="add mod">
          <ac:chgData name="Michael Hofmann" userId="2467d9fb9c730440" providerId="LiveId" clId="{DCB41F76-A41C-445D-BF50-AFD079593B19}" dt="2024-11-11T18:19:07.206" v="1177"/>
          <ac:picMkLst>
            <pc:docMk/>
            <pc:sldMk cId="639204804" sldId="2141414204"/>
            <ac:picMk id="10" creationId="{8137244A-1F01-561F-0A9D-608F66CF128D}"/>
          </ac:picMkLst>
        </pc:picChg>
      </pc:sldChg>
      <pc:sldChg chg="addSp delSp modSp new mod ord modClrScheme chgLayout">
        <pc:chgData name="Michael Hofmann" userId="2467d9fb9c730440" providerId="LiveId" clId="{DCB41F76-A41C-445D-BF50-AFD079593B19}" dt="2024-11-11T18:07:48.674" v="1115"/>
        <pc:sldMkLst>
          <pc:docMk/>
          <pc:sldMk cId="1397815333" sldId="2141414205"/>
        </pc:sldMkLst>
        <pc:spChg chg="add mod ord">
          <ac:chgData name="Michael Hofmann" userId="2467d9fb9c730440" providerId="LiveId" clId="{DCB41F76-A41C-445D-BF50-AFD079593B19}" dt="2024-11-05T12:11:32.864" v="135"/>
          <ac:spMkLst>
            <pc:docMk/>
            <pc:sldMk cId="1397815333" sldId="2141414205"/>
            <ac:spMk id="6" creationId="{E0D4CEF1-77FD-B071-25E0-45DBFE15897C}"/>
          </ac:spMkLst>
        </pc:spChg>
        <pc:spChg chg="add mod ord">
          <ac:chgData name="Michael Hofmann" userId="2467d9fb9c730440" providerId="LiveId" clId="{DCB41F76-A41C-445D-BF50-AFD079593B19}" dt="2024-11-05T12:24:01.541" v="362" actId="14100"/>
          <ac:spMkLst>
            <pc:docMk/>
            <pc:sldMk cId="1397815333" sldId="2141414205"/>
            <ac:spMk id="7" creationId="{25A1FA06-44E9-8CE7-305A-516C7EF91F74}"/>
          </ac:spMkLst>
        </pc:spChg>
        <pc:spChg chg="add mod ord">
          <ac:chgData name="Michael Hofmann" userId="2467d9fb9c730440" providerId="LiveId" clId="{DCB41F76-A41C-445D-BF50-AFD079593B19}" dt="2024-11-05T12:24:57.488" v="367" actId="20577"/>
          <ac:spMkLst>
            <pc:docMk/>
            <pc:sldMk cId="1397815333" sldId="2141414205"/>
            <ac:spMk id="8" creationId="{4ACFA580-CE27-514F-73EE-A862E3A8A932}"/>
          </ac:spMkLst>
        </pc:spChg>
        <pc:picChg chg="add mod">
          <ac:chgData name="Michael Hofmann" userId="2467d9fb9c730440" providerId="LiveId" clId="{DCB41F76-A41C-445D-BF50-AFD079593B19}" dt="2024-11-11T17:50:12.471" v="1014" actId="1076"/>
          <ac:picMkLst>
            <pc:docMk/>
            <pc:sldMk cId="1397815333" sldId="2141414205"/>
            <ac:picMk id="2" creationId="{C80461D0-8A2E-9CEC-7653-55A4DD693C3D}"/>
          </ac:picMkLst>
        </pc:picChg>
        <pc:picChg chg="add mod">
          <ac:chgData name="Michael Hofmann" userId="2467d9fb9c730440" providerId="LiveId" clId="{DCB41F76-A41C-445D-BF50-AFD079593B19}" dt="2024-11-11T17:50:19.463" v="1015" actId="1076"/>
          <ac:picMkLst>
            <pc:docMk/>
            <pc:sldMk cId="1397815333" sldId="2141414205"/>
            <ac:picMk id="9" creationId="{9A4D6259-2481-B316-DDB1-4356EEC4F80D}"/>
          </ac:picMkLst>
        </pc:picChg>
        <pc:picChg chg="add mod">
          <ac:chgData name="Michael Hofmann" userId="2467d9fb9c730440" providerId="LiveId" clId="{DCB41F76-A41C-445D-BF50-AFD079593B19}" dt="2024-11-05T12:23:43.995" v="357" actId="1076"/>
          <ac:picMkLst>
            <pc:docMk/>
            <pc:sldMk cId="1397815333" sldId="2141414205"/>
            <ac:picMk id="11" creationId="{E49008C4-9852-DEA3-E567-BB0A48D0E3F9}"/>
          </ac:picMkLst>
        </pc:picChg>
      </pc:sldChg>
      <pc:sldChg chg="addSp delSp modSp new mod modClrScheme chgLayout">
        <pc:chgData name="Michael Hofmann" userId="2467d9fb9c730440" providerId="LiveId" clId="{DCB41F76-A41C-445D-BF50-AFD079593B19}" dt="2024-11-05T12:20:44.639" v="313" actId="6549"/>
        <pc:sldMkLst>
          <pc:docMk/>
          <pc:sldMk cId="3773245038" sldId="2141414206"/>
        </pc:sldMkLst>
        <pc:spChg chg="add mod ord">
          <ac:chgData name="Michael Hofmann" userId="2467d9fb9c730440" providerId="LiveId" clId="{DCB41F76-A41C-445D-BF50-AFD079593B19}" dt="2024-11-05T12:16:48.531" v="186" actId="20577"/>
          <ac:spMkLst>
            <pc:docMk/>
            <pc:sldMk cId="3773245038" sldId="2141414206"/>
            <ac:spMk id="10" creationId="{191954D8-0521-0A1D-FCE5-648E7A1DB81B}"/>
          </ac:spMkLst>
        </pc:spChg>
        <pc:spChg chg="add mod ord">
          <ac:chgData name="Michael Hofmann" userId="2467d9fb9c730440" providerId="LiveId" clId="{DCB41F76-A41C-445D-BF50-AFD079593B19}" dt="2024-11-05T12:20:44.639" v="313" actId="6549"/>
          <ac:spMkLst>
            <pc:docMk/>
            <pc:sldMk cId="3773245038" sldId="2141414206"/>
            <ac:spMk id="11" creationId="{92F99C13-F86D-7E52-047A-E221E09C4E44}"/>
          </ac:spMkLst>
        </pc:spChg>
        <pc:spChg chg="add mod ord">
          <ac:chgData name="Michael Hofmann" userId="2467d9fb9c730440" providerId="LiveId" clId="{DCB41F76-A41C-445D-BF50-AFD079593B19}" dt="2024-11-05T12:16:35.268" v="177" actId="27636"/>
          <ac:spMkLst>
            <pc:docMk/>
            <pc:sldMk cId="3773245038" sldId="2141414206"/>
            <ac:spMk id="12" creationId="{945B492C-14F9-C1FE-AE50-247F4C59F52B}"/>
          </ac:spMkLst>
        </pc:spChg>
      </pc:sldChg>
      <pc:sldChg chg="delSp modSp add mod">
        <pc:chgData name="Michael Hofmann" userId="2467d9fb9c730440" providerId="LiveId" clId="{DCB41F76-A41C-445D-BF50-AFD079593B19}" dt="2024-11-05T12:48:18.201" v="584" actId="14100"/>
        <pc:sldMkLst>
          <pc:docMk/>
          <pc:sldMk cId="2560791749" sldId="2141414207"/>
        </pc:sldMkLst>
        <pc:spChg chg="mod">
          <ac:chgData name="Michael Hofmann" userId="2467d9fb9c730440" providerId="LiveId" clId="{DCB41F76-A41C-445D-BF50-AFD079593B19}" dt="2024-11-05T12:48:18.201" v="584" actId="14100"/>
          <ac:spMkLst>
            <pc:docMk/>
            <pc:sldMk cId="2560791749" sldId="2141414207"/>
            <ac:spMk id="7" creationId="{1398CE9B-ED6F-3F16-FCE5-0CF3B8FD4801}"/>
          </ac:spMkLst>
        </pc:spChg>
      </pc:sldChg>
      <pc:sldMasterChg chg="modSp mod delSldLayout">
        <pc:chgData name="Michael Hofmann" userId="2467d9fb9c730440" providerId="LiveId" clId="{DCB41F76-A41C-445D-BF50-AFD079593B19}" dt="2024-11-05T12:12:02.908" v="143" actId="20577"/>
        <pc:sldMasterMkLst>
          <pc:docMk/>
          <pc:sldMasterMk cId="1649194880" sldId="2147483672"/>
        </pc:sldMasterMkLst>
        <pc:spChg chg="mod">
          <ac:chgData name="Michael Hofmann" userId="2467d9fb9c730440" providerId="LiveId" clId="{DCB41F76-A41C-445D-BF50-AFD079593B19}" dt="2024-11-05T12:12:02.908" v="143" actId="20577"/>
          <ac:spMkLst>
            <pc:docMk/>
            <pc:sldMasterMk cId="1649194880" sldId="2147483672"/>
            <ac:spMk id="4" creationId="{D817A2A1-C86B-449D-AC44-98B39E5E0F51}"/>
          </ac:spMkLst>
        </pc:spChg>
        <pc:sldLayoutChg chg="del">
          <pc:chgData name="Michael Hofmann" userId="2467d9fb9c730440" providerId="LiveId" clId="{DCB41F76-A41C-445D-BF50-AFD079593B19}" dt="2024-11-05T11:57:33.928" v="3" actId="47"/>
          <pc:sldLayoutMkLst>
            <pc:docMk/>
            <pc:sldMasterMk cId="1649194880" sldId="2147483672"/>
            <pc:sldLayoutMk cId="29353577" sldId="2147483706"/>
          </pc:sldLayoutMkLst>
        </pc:sldLayoutChg>
        <pc:sldLayoutChg chg="del">
          <pc:chgData name="Michael Hofmann" userId="2467d9fb9c730440" providerId="LiveId" clId="{DCB41F76-A41C-445D-BF50-AFD079593B19}" dt="2024-11-05T11:57:35.983" v="4" actId="47"/>
          <pc:sldLayoutMkLst>
            <pc:docMk/>
            <pc:sldMasterMk cId="1649194880" sldId="2147483672"/>
            <pc:sldLayoutMk cId="1967444744" sldId="2147483718"/>
          </pc:sldLayoutMkLst>
        </pc:sldLayoutChg>
      </pc:sldMasterChg>
    </pc:docChg>
  </pc:docChgLst>
  <pc:docChgLst>
    <pc:chgData name="Michael Hofmann" userId="2467d9fb9c730440" providerId="LiveId" clId="{F9E47D63-8C45-4869-9226-866EEC176430}"/>
    <pc:docChg chg="addSld delSld modSld sldOrd modSection">
      <pc:chgData name="Michael Hofmann" userId="2467d9fb9c730440" providerId="LiveId" clId="{F9E47D63-8C45-4869-9226-866EEC176430}" dt="2024-11-12T11:45:36.688" v="647" actId="6549"/>
      <pc:docMkLst>
        <pc:docMk/>
      </pc:docMkLst>
      <pc:sldChg chg="ord">
        <pc:chgData name="Michael Hofmann" userId="2467d9fb9c730440" providerId="LiveId" clId="{F9E47D63-8C45-4869-9226-866EEC176430}" dt="2024-11-12T11:00:17.260" v="3"/>
        <pc:sldMkLst>
          <pc:docMk/>
          <pc:sldMk cId="266919824" sldId="10440"/>
        </pc:sldMkLst>
      </pc:sldChg>
      <pc:sldChg chg="modSp mod">
        <pc:chgData name="Michael Hofmann" userId="2467d9fb9c730440" providerId="LiveId" clId="{F9E47D63-8C45-4869-9226-866EEC176430}" dt="2024-11-12T11:30:54.893" v="515" actId="20577"/>
        <pc:sldMkLst>
          <pc:docMk/>
          <pc:sldMk cId="148401990" sldId="2141413948"/>
        </pc:sldMkLst>
        <pc:spChg chg="mod">
          <ac:chgData name="Michael Hofmann" userId="2467d9fb9c730440" providerId="LiveId" clId="{F9E47D63-8C45-4869-9226-866EEC176430}" dt="2024-11-12T11:30:54.893" v="515" actId="20577"/>
          <ac:spMkLst>
            <pc:docMk/>
            <pc:sldMk cId="148401990" sldId="2141413948"/>
            <ac:spMk id="4" creationId="{81FB4798-5C6F-5725-8F38-98C977974278}"/>
          </ac:spMkLst>
        </pc:spChg>
        <pc:spChg chg="mod">
          <ac:chgData name="Michael Hofmann" userId="2467d9fb9c730440" providerId="LiveId" clId="{F9E47D63-8C45-4869-9226-866EEC176430}" dt="2024-11-12T11:26:46.823" v="354" actId="6549"/>
          <ac:spMkLst>
            <pc:docMk/>
            <pc:sldMk cId="148401990" sldId="2141413948"/>
            <ac:spMk id="9" creationId="{7524F98E-1156-0DDA-0336-FE4DD5ABFF4D}"/>
          </ac:spMkLst>
        </pc:spChg>
      </pc:sldChg>
      <pc:sldChg chg="ord">
        <pc:chgData name="Michael Hofmann" userId="2467d9fb9c730440" providerId="LiveId" clId="{F9E47D63-8C45-4869-9226-866EEC176430}" dt="2024-11-12T11:03:15.252" v="21"/>
        <pc:sldMkLst>
          <pc:docMk/>
          <pc:sldMk cId="2708710597" sldId="2141413969"/>
        </pc:sldMkLst>
      </pc:sldChg>
      <pc:sldChg chg="ord">
        <pc:chgData name="Michael Hofmann" userId="2467d9fb9c730440" providerId="LiveId" clId="{F9E47D63-8C45-4869-9226-866EEC176430}" dt="2024-11-12T11:05:27.254" v="27"/>
        <pc:sldMkLst>
          <pc:docMk/>
          <pc:sldMk cId="3276764064" sldId="2141413973"/>
        </pc:sldMkLst>
      </pc:sldChg>
      <pc:sldChg chg="modSp mod ord">
        <pc:chgData name="Michael Hofmann" userId="2467d9fb9c730440" providerId="LiveId" clId="{F9E47D63-8C45-4869-9226-866EEC176430}" dt="2024-11-12T11:39:18.166" v="528" actId="20577"/>
        <pc:sldMkLst>
          <pc:docMk/>
          <pc:sldMk cId="1855680994" sldId="2141413976"/>
        </pc:sldMkLst>
        <pc:spChg chg="mod">
          <ac:chgData name="Michael Hofmann" userId="2467d9fb9c730440" providerId="LiveId" clId="{F9E47D63-8C45-4869-9226-866EEC176430}" dt="2024-11-12T11:39:18.166" v="528" actId="20577"/>
          <ac:spMkLst>
            <pc:docMk/>
            <pc:sldMk cId="1855680994" sldId="2141413976"/>
            <ac:spMk id="4" creationId="{EA2F4EDE-5B52-4E13-6217-5DE7D5EC048A}"/>
          </ac:spMkLst>
        </pc:spChg>
      </pc:sldChg>
      <pc:sldChg chg="modSp mod ord">
        <pc:chgData name="Michael Hofmann" userId="2467d9fb9c730440" providerId="LiveId" clId="{F9E47D63-8C45-4869-9226-866EEC176430}" dt="2024-11-12T11:42:19.100" v="620" actId="20577"/>
        <pc:sldMkLst>
          <pc:docMk/>
          <pc:sldMk cId="3301580948" sldId="2141413981"/>
        </pc:sldMkLst>
        <pc:spChg chg="mod">
          <ac:chgData name="Michael Hofmann" userId="2467d9fb9c730440" providerId="LiveId" clId="{F9E47D63-8C45-4869-9226-866EEC176430}" dt="2024-11-12T11:42:19.100" v="620" actId="20577"/>
          <ac:spMkLst>
            <pc:docMk/>
            <pc:sldMk cId="3301580948" sldId="2141413981"/>
            <ac:spMk id="3" creationId="{D6031C10-CCBC-0586-4E03-39C00F8B8FE3}"/>
          </ac:spMkLst>
        </pc:spChg>
        <pc:spChg chg="mod">
          <ac:chgData name="Michael Hofmann" userId="2467d9fb9c730440" providerId="LiveId" clId="{F9E47D63-8C45-4869-9226-866EEC176430}" dt="2024-11-12T11:42:01.903" v="598" actId="6549"/>
          <ac:spMkLst>
            <pc:docMk/>
            <pc:sldMk cId="3301580948" sldId="2141413981"/>
            <ac:spMk id="4" creationId="{EA2F4EDE-5B52-4E13-6217-5DE7D5EC048A}"/>
          </ac:spMkLst>
        </pc:spChg>
      </pc:sldChg>
      <pc:sldChg chg="addSp modSp mod ord">
        <pc:chgData name="Michael Hofmann" userId="2467d9fb9c730440" providerId="LiveId" clId="{F9E47D63-8C45-4869-9226-866EEC176430}" dt="2024-11-12T11:33:27.293" v="516"/>
        <pc:sldMkLst>
          <pc:docMk/>
          <pc:sldMk cId="2032322661" sldId="2141413983"/>
        </pc:sldMkLst>
        <pc:spChg chg="mod">
          <ac:chgData name="Michael Hofmann" userId="2467d9fb9c730440" providerId="LiveId" clId="{F9E47D63-8C45-4869-9226-866EEC176430}" dt="2024-11-12T11:23:53.469" v="317" actId="20577"/>
          <ac:spMkLst>
            <pc:docMk/>
            <pc:sldMk cId="2032322661" sldId="2141413983"/>
            <ac:spMk id="4" creationId="{EA2F4EDE-5B52-4E13-6217-5DE7D5EC048A}"/>
          </ac:spMkLst>
        </pc:spChg>
        <pc:picChg chg="add mod">
          <ac:chgData name="Michael Hofmann" userId="2467d9fb9c730440" providerId="LiveId" clId="{F9E47D63-8C45-4869-9226-866EEC176430}" dt="2024-11-12T11:33:27.293" v="516"/>
          <ac:picMkLst>
            <pc:docMk/>
            <pc:sldMk cId="2032322661" sldId="2141413983"/>
            <ac:picMk id="15" creationId="{AA308122-7D18-6DFD-103B-75F9E3215AF8}"/>
          </ac:picMkLst>
        </pc:picChg>
      </pc:sldChg>
      <pc:sldChg chg="modSp mod">
        <pc:chgData name="Michael Hofmann" userId="2467d9fb9c730440" providerId="LiveId" clId="{F9E47D63-8C45-4869-9226-866EEC176430}" dt="2024-11-12T11:29:21.827" v="438" actId="20577"/>
        <pc:sldMkLst>
          <pc:docMk/>
          <pc:sldMk cId="2700577040" sldId="2141413986"/>
        </pc:sldMkLst>
        <pc:spChg chg="mod">
          <ac:chgData name="Michael Hofmann" userId="2467d9fb9c730440" providerId="LiveId" clId="{F9E47D63-8C45-4869-9226-866EEC176430}" dt="2024-11-12T11:29:21.827" v="438" actId="20577"/>
          <ac:spMkLst>
            <pc:docMk/>
            <pc:sldMk cId="2700577040" sldId="2141413986"/>
            <ac:spMk id="9" creationId="{7524F98E-1156-0DDA-0336-FE4DD5ABFF4D}"/>
          </ac:spMkLst>
        </pc:spChg>
      </pc:sldChg>
      <pc:sldChg chg="ord">
        <pc:chgData name="Michael Hofmann" userId="2467d9fb9c730440" providerId="LiveId" clId="{F9E47D63-8C45-4869-9226-866EEC176430}" dt="2024-11-12T11:08:23.895" v="41"/>
        <pc:sldMkLst>
          <pc:docMk/>
          <pc:sldMk cId="2004367356" sldId="2141414063"/>
        </pc:sldMkLst>
      </pc:sldChg>
      <pc:sldChg chg="ord">
        <pc:chgData name="Michael Hofmann" userId="2467d9fb9c730440" providerId="LiveId" clId="{F9E47D63-8C45-4869-9226-866EEC176430}" dt="2024-11-12T11:16:03.059" v="232"/>
        <pc:sldMkLst>
          <pc:docMk/>
          <pc:sldMk cId="3713107587" sldId="2141414069"/>
        </pc:sldMkLst>
      </pc:sldChg>
      <pc:sldChg chg="add">
        <pc:chgData name="Michael Hofmann" userId="2467d9fb9c730440" providerId="LiveId" clId="{F9E47D63-8C45-4869-9226-866EEC176430}" dt="2024-11-12T11:15:50.255" v="230"/>
        <pc:sldMkLst>
          <pc:docMk/>
          <pc:sldMk cId="609487910" sldId="2141414074"/>
        </pc:sldMkLst>
      </pc:sldChg>
      <pc:sldChg chg="del">
        <pc:chgData name="Michael Hofmann" userId="2467d9fb9c730440" providerId="LiveId" clId="{F9E47D63-8C45-4869-9226-866EEC176430}" dt="2024-11-12T11:15:39.052" v="229" actId="2696"/>
        <pc:sldMkLst>
          <pc:docMk/>
          <pc:sldMk cId="3112657390" sldId="2141414074"/>
        </pc:sldMkLst>
      </pc:sldChg>
      <pc:sldChg chg="ord">
        <pc:chgData name="Michael Hofmann" userId="2467d9fb9c730440" providerId="LiveId" clId="{F9E47D63-8C45-4869-9226-866EEC176430}" dt="2024-11-12T11:44:39.841" v="622"/>
        <pc:sldMkLst>
          <pc:docMk/>
          <pc:sldMk cId="363383420" sldId="2141414093"/>
        </pc:sldMkLst>
      </pc:sldChg>
      <pc:sldChg chg="ord">
        <pc:chgData name="Michael Hofmann" userId="2467d9fb9c730440" providerId="LiveId" clId="{F9E47D63-8C45-4869-9226-866EEC176430}" dt="2024-11-12T11:15:20.229" v="228"/>
        <pc:sldMkLst>
          <pc:docMk/>
          <pc:sldMk cId="1766106436" sldId="2141414113"/>
        </pc:sldMkLst>
      </pc:sldChg>
      <pc:sldChg chg="ord">
        <pc:chgData name="Michael Hofmann" userId="2467d9fb9c730440" providerId="LiveId" clId="{F9E47D63-8C45-4869-9226-866EEC176430}" dt="2024-11-12T11:44:56.314" v="624"/>
        <pc:sldMkLst>
          <pc:docMk/>
          <pc:sldMk cId="14717769" sldId="2141414124"/>
        </pc:sldMkLst>
      </pc:sldChg>
      <pc:sldChg chg="ord">
        <pc:chgData name="Michael Hofmann" userId="2467d9fb9c730440" providerId="LiveId" clId="{F9E47D63-8C45-4869-9226-866EEC176430}" dt="2024-11-12T11:05:55.530" v="31"/>
        <pc:sldMkLst>
          <pc:docMk/>
          <pc:sldMk cId="3434128977" sldId="2141414127"/>
        </pc:sldMkLst>
      </pc:sldChg>
      <pc:sldChg chg="ord">
        <pc:chgData name="Michael Hofmann" userId="2467d9fb9c730440" providerId="LiveId" clId="{F9E47D63-8C45-4869-9226-866EEC176430}" dt="2024-11-12T11:00:12.908" v="1"/>
        <pc:sldMkLst>
          <pc:docMk/>
          <pc:sldMk cId="3122609609" sldId="2141414129"/>
        </pc:sldMkLst>
      </pc:sldChg>
      <pc:sldChg chg="add">
        <pc:chgData name="Michael Hofmann" userId="2467d9fb9c730440" providerId="LiveId" clId="{F9E47D63-8C45-4869-9226-866EEC176430}" dt="2024-11-12T11:15:50.255" v="230"/>
        <pc:sldMkLst>
          <pc:docMk/>
          <pc:sldMk cId="229404621" sldId="2141414154"/>
        </pc:sldMkLst>
      </pc:sldChg>
      <pc:sldChg chg="del">
        <pc:chgData name="Michael Hofmann" userId="2467d9fb9c730440" providerId="LiveId" clId="{F9E47D63-8C45-4869-9226-866EEC176430}" dt="2024-11-12T11:15:39.052" v="229" actId="2696"/>
        <pc:sldMkLst>
          <pc:docMk/>
          <pc:sldMk cId="3424416272" sldId="2141414154"/>
        </pc:sldMkLst>
      </pc:sldChg>
      <pc:sldChg chg="ord">
        <pc:chgData name="Michael Hofmann" userId="2467d9fb9c730440" providerId="LiveId" clId="{F9E47D63-8C45-4869-9226-866EEC176430}" dt="2024-11-12T11:16:36.795" v="234"/>
        <pc:sldMkLst>
          <pc:docMk/>
          <pc:sldMk cId="2893209355" sldId="2141414179"/>
        </pc:sldMkLst>
      </pc:sldChg>
      <pc:sldChg chg="ord">
        <pc:chgData name="Michael Hofmann" userId="2467d9fb9c730440" providerId="LiveId" clId="{F9E47D63-8C45-4869-9226-866EEC176430}" dt="2024-11-12T11:01:50.650" v="7"/>
        <pc:sldMkLst>
          <pc:docMk/>
          <pc:sldMk cId="3803154466" sldId="2141414187"/>
        </pc:sldMkLst>
      </pc:sldChg>
      <pc:sldChg chg="ord">
        <pc:chgData name="Michael Hofmann" userId="2467d9fb9c730440" providerId="LiveId" clId="{F9E47D63-8C45-4869-9226-866EEC176430}" dt="2024-11-12T11:02:38.920" v="17"/>
        <pc:sldMkLst>
          <pc:docMk/>
          <pc:sldMk cId="4099299032" sldId="2141414191"/>
        </pc:sldMkLst>
      </pc:sldChg>
      <pc:sldChg chg="ord">
        <pc:chgData name="Michael Hofmann" userId="2467d9fb9c730440" providerId="LiveId" clId="{F9E47D63-8C45-4869-9226-866EEC176430}" dt="2024-11-12T11:07:59.943" v="39"/>
        <pc:sldMkLst>
          <pc:docMk/>
          <pc:sldMk cId="1461513524" sldId="2141414192"/>
        </pc:sldMkLst>
      </pc:sldChg>
      <pc:sldChg chg="modSp mod ord">
        <pc:chgData name="Michael Hofmann" userId="2467d9fb9c730440" providerId="LiveId" clId="{F9E47D63-8C45-4869-9226-866EEC176430}" dt="2024-11-12T11:45:36.688" v="647" actId="6549"/>
        <pc:sldMkLst>
          <pc:docMk/>
          <pc:sldMk cId="3655847778" sldId="2141414195"/>
        </pc:sldMkLst>
        <pc:spChg chg="mod">
          <ac:chgData name="Michael Hofmann" userId="2467d9fb9c730440" providerId="LiveId" clId="{F9E47D63-8C45-4869-9226-866EEC176430}" dt="2024-11-12T11:13:04.406" v="218" actId="122"/>
          <ac:spMkLst>
            <pc:docMk/>
            <pc:sldMk cId="3655847778" sldId="2141414195"/>
            <ac:spMk id="7" creationId="{1A2BB6DE-4ACD-6B9F-70CC-1D8A7837C6FC}"/>
          </ac:spMkLst>
        </pc:spChg>
        <pc:spChg chg="mod">
          <ac:chgData name="Michael Hofmann" userId="2467d9fb9c730440" providerId="LiveId" clId="{F9E47D63-8C45-4869-9226-866EEC176430}" dt="2024-11-12T11:45:36.688" v="647" actId="6549"/>
          <ac:spMkLst>
            <pc:docMk/>
            <pc:sldMk cId="3655847778" sldId="2141414195"/>
            <ac:spMk id="8" creationId="{680CA1C1-EF09-32CA-B22C-25B33EE3D4AC}"/>
          </ac:spMkLst>
        </pc:spChg>
      </pc:sldChg>
      <pc:sldChg chg="ord">
        <pc:chgData name="Michael Hofmann" userId="2467d9fb9c730440" providerId="LiveId" clId="{F9E47D63-8C45-4869-9226-866EEC176430}" dt="2024-11-12T11:04:47.660" v="23"/>
        <pc:sldMkLst>
          <pc:docMk/>
          <pc:sldMk cId="2179362063" sldId="2141414200"/>
        </pc:sldMkLst>
      </pc:sldChg>
      <pc:sldChg chg="modSp mod ord">
        <pc:chgData name="Michael Hofmann" userId="2467d9fb9c730440" providerId="LiveId" clId="{F9E47D63-8C45-4869-9226-866EEC176430}" dt="2024-11-12T11:15:00.117" v="226"/>
        <pc:sldMkLst>
          <pc:docMk/>
          <pc:sldMk cId="639204804" sldId="2141414204"/>
        </pc:sldMkLst>
        <pc:spChg chg="mod">
          <ac:chgData name="Michael Hofmann" userId="2467d9fb9c730440" providerId="LiveId" clId="{F9E47D63-8C45-4869-9226-866EEC176430}" dt="2024-11-12T11:14:55.141" v="224" actId="20577"/>
          <ac:spMkLst>
            <pc:docMk/>
            <pc:sldMk cId="639204804" sldId="2141414204"/>
            <ac:spMk id="3" creationId="{99013573-1F01-52B1-DF21-8D150A32022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2"/>
            <a:ext cx="2942908" cy="496254"/>
          </a:xfrm>
          <a:prstGeom prst="rect">
            <a:avLst/>
          </a:prstGeom>
        </p:spPr>
        <p:txBody>
          <a:bodyPr vert="horz" lIns="91431" tIns="45715" rIns="91431" bIns="45715" rtlCol="0"/>
          <a:lstStyle>
            <a:lvl1pPr algn="l">
              <a:defRPr sz="1200"/>
            </a:lvl1pPr>
          </a:lstStyle>
          <a:p>
            <a:endParaRPr lang="de-DE"/>
          </a:p>
        </p:txBody>
      </p:sp>
      <p:sp>
        <p:nvSpPr>
          <p:cNvPr id="3" name="Datumsplatzhalter 2"/>
          <p:cNvSpPr>
            <a:spLocks noGrp="1"/>
          </p:cNvSpPr>
          <p:nvPr>
            <p:ph type="dt" sz="quarter" idx="1"/>
          </p:nvPr>
        </p:nvSpPr>
        <p:spPr>
          <a:xfrm>
            <a:off x="3846846" y="2"/>
            <a:ext cx="2942908" cy="496254"/>
          </a:xfrm>
          <a:prstGeom prst="rect">
            <a:avLst/>
          </a:prstGeom>
        </p:spPr>
        <p:txBody>
          <a:bodyPr vert="horz" lIns="91431" tIns="45715" rIns="91431" bIns="45715" rtlCol="0"/>
          <a:lstStyle>
            <a:lvl1pPr algn="r">
              <a:defRPr sz="1200"/>
            </a:lvl1pPr>
          </a:lstStyle>
          <a:p>
            <a:fld id="{D25B30BC-5725-436B-B527-B78C10BF0D4E}" type="datetime1">
              <a:rPr lang="de-DE" smtClean="0"/>
              <a:t>05.01.2025</a:t>
            </a:fld>
            <a:endParaRPr lang="de-DE"/>
          </a:p>
        </p:txBody>
      </p:sp>
      <p:sp>
        <p:nvSpPr>
          <p:cNvPr id="4" name="Fußzeilenplatzhalter 3"/>
          <p:cNvSpPr>
            <a:spLocks noGrp="1"/>
          </p:cNvSpPr>
          <p:nvPr>
            <p:ph type="ftr" sz="quarter" idx="2"/>
          </p:nvPr>
        </p:nvSpPr>
        <p:spPr>
          <a:xfrm>
            <a:off x="0" y="9427075"/>
            <a:ext cx="2942908" cy="496254"/>
          </a:xfrm>
          <a:prstGeom prst="rect">
            <a:avLst/>
          </a:prstGeom>
        </p:spPr>
        <p:txBody>
          <a:bodyPr vert="horz" lIns="91431" tIns="45715" rIns="91431" bIns="45715" rtlCol="0" anchor="b"/>
          <a:lstStyle>
            <a:lvl1pPr algn="l">
              <a:defRPr sz="1200"/>
            </a:lvl1pPr>
          </a:lstStyle>
          <a:p>
            <a:r>
              <a:rPr lang="de-DE"/>
              <a:t>cdmm - catalog data management</a:t>
            </a:r>
          </a:p>
        </p:txBody>
      </p:sp>
      <p:sp>
        <p:nvSpPr>
          <p:cNvPr id="5" name="Foliennummernplatzhalter 4"/>
          <p:cNvSpPr>
            <a:spLocks noGrp="1"/>
          </p:cNvSpPr>
          <p:nvPr>
            <p:ph type="sldNum" sz="quarter" idx="3"/>
          </p:nvPr>
        </p:nvSpPr>
        <p:spPr>
          <a:xfrm>
            <a:off x="3846846" y="9427075"/>
            <a:ext cx="2942908" cy="496254"/>
          </a:xfrm>
          <a:prstGeom prst="rect">
            <a:avLst/>
          </a:prstGeom>
        </p:spPr>
        <p:txBody>
          <a:bodyPr vert="horz" lIns="91431" tIns="45715" rIns="91431" bIns="45715" rtlCol="0" anchor="b"/>
          <a:lstStyle>
            <a:lvl1pPr algn="r">
              <a:defRPr sz="1200"/>
            </a:lvl1pPr>
          </a:lstStyle>
          <a:p>
            <a:fld id="{B15E4573-ED4F-4E3C-873C-6AA5468133DE}" type="slidenum">
              <a:rPr lang="de-DE" smtClean="0"/>
              <a:t>‹Nr.›</a:t>
            </a:fld>
            <a:endParaRPr lang="de-DE"/>
          </a:p>
        </p:txBody>
      </p:sp>
    </p:spTree>
    <p:extLst>
      <p:ext uri="{BB962C8B-B14F-4D97-AF65-F5344CB8AC3E}">
        <p14:creationId xmlns:p14="http://schemas.microsoft.com/office/powerpoint/2010/main" val="267341820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2"/>
            <a:ext cx="2942908" cy="496254"/>
          </a:xfrm>
          <a:prstGeom prst="rect">
            <a:avLst/>
          </a:prstGeom>
        </p:spPr>
        <p:txBody>
          <a:bodyPr vert="horz" lIns="91431" tIns="45715" rIns="91431" bIns="45715" rtlCol="0"/>
          <a:lstStyle>
            <a:lvl1pPr algn="l">
              <a:defRPr sz="1200"/>
            </a:lvl1pPr>
          </a:lstStyle>
          <a:p>
            <a:endParaRPr lang="de-DE"/>
          </a:p>
        </p:txBody>
      </p:sp>
      <p:sp>
        <p:nvSpPr>
          <p:cNvPr id="3" name="Datumsplatzhalter 2"/>
          <p:cNvSpPr>
            <a:spLocks noGrp="1"/>
          </p:cNvSpPr>
          <p:nvPr>
            <p:ph type="dt" idx="1"/>
          </p:nvPr>
        </p:nvSpPr>
        <p:spPr>
          <a:xfrm>
            <a:off x="3846846" y="2"/>
            <a:ext cx="2942908" cy="496254"/>
          </a:xfrm>
          <a:prstGeom prst="rect">
            <a:avLst/>
          </a:prstGeom>
        </p:spPr>
        <p:txBody>
          <a:bodyPr vert="horz" lIns="91431" tIns="45715" rIns="91431" bIns="45715" rtlCol="0"/>
          <a:lstStyle>
            <a:lvl1pPr algn="r">
              <a:defRPr sz="1200"/>
            </a:lvl1pPr>
          </a:lstStyle>
          <a:p>
            <a:fld id="{C196ECE6-65A2-4A95-A7CA-D58FE009AFD2}" type="datetime1">
              <a:rPr lang="de-DE" smtClean="0"/>
              <a:t>05.01.2025</a:t>
            </a:fld>
            <a:endParaRPr lang="de-DE"/>
          </a:p>
        </p:txBody>
      </p:sp>
      <p:sp>
        <p:nvSpPr>
          <p:cNvPr id="4" name="Folienbildplatzhalter 3"/>
          <p:cNvSpPr>
            <a:spLocks noGrp="1" noRot="1" noChangeAspect="1"/>
          </p:cNvSpPr>
          <p:nvPr>
            <p:ph type="sldImg" idx="2"/>
          </p:nvPr>
        </p:nvSpPr>
        <p:spPr>
          <a:xfrm>
            <a:off x="88900" y="744538"/>
            <a:ext cx="6613525" cy="3721100"/>
          </a:xfrm>
          <a:prstGeom prst="rect">
            <a:avLst/>
          </a:prstGeom>
          <a:noFill/>
          <a:ln w="12700">
            <a:solidFill>
              <a:prstClr val="black"/>
            </a:solidFill>
          </a:ln>
        </p:spPr>
        <p:txBody>
          <a:bodyPr vert="horz" lIns="91431" tIns="45715" rIns="91431" bIns="45715" rtlCol="0" anchor="ctr"/>
          <a:lstStyle/>
          <a:p>
            <a:endParaRPr lang="de-DE"/>
          </a:p>
        </p:txBody>
      </p:sp>
      <p:sp>
        <p:nvSpPr>
          <p:cNvPr id="5" name="Notizenplatzhalter 4"/>
          <p:cNvSpPr>
            <a:spLocks noGrp="1"/>
          </p:cNvSpPr>
          <p:nvPr>
            <p:ph type="body" sz="quarter" idx="3"/>
          </p:nvPr>
        </p:nvSpPr>
        <p:spPr>
          <a:xfrm>
            <a:off x="679133" y="4714400"/>
            <a:ext cx="5433060" cy="4466274"/>
          </a:xfrm>
          <a:prstGeom prst="rect">
            <a:avLst/>
          </a:prstGeom>
        </p:spPr>
        <p:txBody>
          <a:bodyPr vert="horz" lIns="91431" tIns="45715" rIns="91431" bIns="45715"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7075"/>
            <a:ext cx="2942908" cy="496254"/>
          </a:xfrm>
          <a:prstGeom prst="rect">
            <a:avLst/>
          </a:prstGeom>
        </p:spPr>
        <p:txBody>
          <a:bodyPr vert="horz" lIns="91431" tIns="45715" rIns="91431" bIns="45715" rtlCol="0" anchor="b"/>
          <a:lstStyle>
            <a:lvl1pPr algn="l">
              <a:defRPr sz="1200"/>
            </a:lvl1pPr>
          </a:lstStyle>
          <a:p>
            <a:r>
              <a:rPr lang="de-DE"/>
              <a:t>cdmm - catalog data management</a:t>
            </a:r>
          </a:p>
        </p:txBody>
      </p:sp>
      <p:sp>
        <p:nvSpPr>
          <p:cNvPr id="7" name="Foliennummernplatzhalter 6"/>
          <p:cNvSpPr>
            <a:spLocks noGrp="1"/>
          </p:cNvSpPr>
          <p:nvPr>
            <p:ph type="sldNum" sz="quarter" idx="5"/>
          </p:nvPr>
        </p:nvSpPr>
        <p:spPr>
          <a:xfrm>
            <a:off x="3846846" y="9427075"/>
            <a:ext cx="2942908" cy="496254"/>
          </a:xfrm>
          <a:prstGeom prst="rect">
            <a:avLst/>
          </a:prstGeom>
        </p:spPr>
        <p:txBody>
          <a:bodyPr vert="horz" lIns="91431" tIns="45715" rIns="91431" bIns="45715" rtlCol="0" anchor="b"/>
          <a:lstStyle>
            <a:lvl1pPr algn="r">
              <a:defRPr sz="1200"/>
            </a:lvl1pPr>
          </a:lstStyle>
          <a:p>
            <a:fld id="{A98023EA-4C0E-4011-9017-EBEC7A08CDCC}" type="slidenum">
              <a:rPr lang="de-DE" smtClean="0"/>
              <a:t>‹Nr.›</a:t>
            </a:fld>
            <a:endParaRPr lang="de-DE"/>
          </a:p>
        </p:txBody>
      </p:sp>
    </p:spTree>
    <p:extLst>
      <p:ext uri="{BB962C8B-B14F-4D97-AF65-F5344CB8AC3E}">
        <p14:creationId xmlns:p14="http://schemas.microsoft.com/office/powerpoint/2010/main" val="168552887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ature.com/articles/sdata201618"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252918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Standards kommen nie plötzlich.</a:t>
            </a:r>
          </a:p>
          <a:p>
            <a:r>
              <a:rPr lang="de-DE" dirty="0"/>
              <a:t>Regulierungen kommen nie plötzlich.</a:t>
            </a:r>
          </a:p>
          <a:p>
            <a:r>
              <a:rPr lang="de-DE" dirty="0"/>
              <a:t>Umstände kommen nie plötzlich.</a:t>
            </a:r>
          </a:p>
          <a:p>
            <a:r>
              <a:rPr lang="de-DE" dirty="0"/>
              <a:t>Standards kündigen sich an.</a:t>
            </a:r>
          </a:p>
          <a:p>
            <a:r>
              <a:rPr lang="de-DE" dirty="0"/>
              <a:t>Regulierungen kündigen sich an.</a:t>
            </a:r>
          </a:p>
          <a:p>
            <a:r>
              <a:rPr lang="de-DE" dirty="0"/>
              <a:t>Umstände kündigen sich an. </a:t>
            </a:r>
          </a:p>
          <a:p>
            <a:r>
              <a:rPr lang="de-DE" dirty="0"/>
              <a:t>Neue Standards werden langfristig erarbeitet und erst nach vielen Jahren gesellschaftsweit publiziert.</a:t>
            </a:r>
          </a:p>
          <a:p>
            <a:r>
              <a:rPr lang="de-DE" dirty="0"/>
              <a:t>Neue Standards werden gern auch verzögert, verhindert oder vorwettbewerblich (aus)genutzt.</a:t>
            </a:r>
          </a:p>
          <a:p>
            <a:r>
              <a:rPr lang="de-DE" dirty="0"/>
              <a:t>Regulierungen und Normen gelten für alle gleichermaßen.</a:t>
            </a:r>
          </a:p>
        </p:txBody>
      </p:sp>
    </p:spTree>
    <p:extLst>
      <p:ext uri="{BB962C8B-B14F-4D97-AF65-F5344CB8AC3E}">
        <p14:creationId xmlns:p14="http://schemas.microsoft.com/office/powerpoint/2010/main" val="1430104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 14 Termine, 34 Vorträge, ca. 50 Dokumente.</a:t>
            </a:r>
            <a:endParaRPr lang="en-US"/>
          </a:p>
        </p:txBody>
      </p:sp>
    </p:spTree>
    <p:extLst>
      <p:ext uri="{BB962C8B-B14F-4D97-AF65-F5344CB8AC3E}">
        <p14:creationId xmlns:p14="http://schemas.microsoft.com/office/powerpoint/2010/main" val="1373504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Ganz einfach. Wären nicht die Vielfalt an Sprachen, Technologien, Menschen, Produkten und technischen Eigenschaften.</a:t>
            </a:r>
          </a:p>
        </p:txBody>
      </p:sp>
      <p:sp>
        <p:nvSpPr>
          <p:cNvPr id="4" name="Foliennummernplatzhalter 3"/>
          <p:cNvSpPr>
            <a:spLocks noGrp="1"/>
          </p:cNvSpPr>
          <p:nvPr>
            <p:ph type="sldNum" sz="quarter" idx="10"/>
          </p:nvPr>
        </p:nvSpPr>
        <p:spPr/>
        <p:txBody>
          <a:bodyPr/>
          <a:lstStyle/>
          <a:p>
            <a:fld id="{ABC96D4E-BE6B-E541-8F3D-0BFB80D3EC87}" type="slidenum">
              <a:rPr lang="de-DE" smtClean="0"/>
              <a:t>16</a:t>
            </a:fld>
            <a:endParaRPr lang="de-DE"/>
          </a:p>
        </p:txBody>
      </p:sp>
    </p:spTree>
    <p:extLst>
      <p:ext uri="{BB962C8B-B14F-4D97-AF65-F5344CB8AC3E}">
        <p14:creationId xmlns:p14="http://schemas.microsoft.com/office/powerpoint/2010/main" val="1670471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65D21-A957-C314-6D5D-AE1CB87C777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F155BE0-6841-3996-247A-3EBCFAA6B70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900B302-593C-4CE0-6388-4362103C898B}"/>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796234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181083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4E83F-1FE4-2977-98A3-46393F136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8E4D7-EC30-1EB6-873D-5EE63D738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653F5-563D-067D-D110-B254A3B2E0E0}"/>
              </a:ext>
            </a:extLst>
          </p:cNvPr>
          <p:cNvSpPr>
            <a:spLocks noGrp="1"/>
          </p:cNvSpPr>
          <p:nvPr>
            <p:ph type="body" idx="1"/>
          </p:nvPr>
        </p:nvSpPr>
        <p:spPr/>
        <p:txBody>
          <a:bodyPr/>
          <a:lstStyle/>
          <a:p>
            <a:pPr defTabSz="914309">
              <a:defRPr/>
            </a:pPr>
            <a:r>
              <a:rPr lang="de-DE" dirty="0">
                <a:solidFill>
                  <a:schemeClr val="accent2"/>
                </a:solidFill>
              </a:rPr>
              <a:t>Original </a:t>
            </a:r>
            <a:r>
              <a:rPr lang="de-DE" dirty="0" err="1">
                <a:solidFill>
                  <a:schemeClr val="accent2"/>
                </a:solidFill>
              </a:rPr>
              <a:t>3D</a:t>
            </a:r>
            <a:r>
              <a:rPr lang="de-DE" dirty="0">
                <a:solidFill>
                  <a:schemeClr val="accent2"/>
                </a:solidFill>
              </a:rPr>
              <a:t> Daten als Standard: Produkt mit 1:1 Digital Twin - 2018 undenkbar.</a:t>
            </a:r>
            <a:endParaRPr lang="en-US" sz="1100" dirty="0">
              <a:solidFill>
                <a:schemeClr val="accent2"/>
              </a:solidFill>
            </a:endParaRPr>
          </a:p>
          <a:p>
            <a:r>
              <a:rPr lang="de-DE" dirty="0"/>
              <a:t>Das verändert die Erwartungen und Anforderungen sofort!!</a:t>
            </a:r>
          </a:p>
          <a:p>
            <a:r>
              <a:rPr lang="de-DE" dirty="0"/>
              <a:t>Ganz besonders an die Standard DIN &amp; </a:t>
            </a:r>
            <a:r>
              <a:rPr lang="de-DE" dirty="0" err="1"/>
              <a:t>NORMteile</a:t>
            </a:r>
            <a:r>
              <a:rPr lang="de-DE" dirty="0"/>
              <a:t> in der Konstruktion und C-Teile Beschaffung.</a:t>
            </a:r>
          </a:p>
          <a:p>
            <a:r>
              <a:rPr lang="de-DE" dirty="0"/>
              <a:t>Beschaffung - Prozesssicherheit – Innovation</a:t>
            </a:r>
          </a:p>
          <a:p>
            <a:r>
              <a:rPr lang="de-DE" dirty="0" err="1"/>
              <a:t>3D</a:t>
            </a:r>
            <a:r>
              <a:rPr lang="de-DE" dirty="0"/>
              <a:t> Identifikation – Innovation hoch. Sicherheit &amp; Qualität hoch. Kosten runter.</a:t>
            </a:r>
          </a:p>
          <a:p>
            <a:endParaRPr lang="de-DE" dirty="0"/>
          </a:p>
          <a:p>
            <a:endParaRPr lang="de-DE" dirty="0"/>
          </a:p>
          <a:p>
            <a:pPr algn="l"/>
            <a:r>
              <a:rPr lang="de-DE" dirty="0"/>
              <a:t>Getriebe- und </a:t>
            </a:r>
            <a:r>
              <a:rPr lang="de-DE" dirty="0" err="1"/>
              <a:t>Aggregateheber</a:t>
            </a:r>
            <a:r>
              <a:rPr lang="de-DE" dirty="0"/>
              <a:t> Junior Jack 1,2 </a:t>
            </a:r>
            <a:r>
              <a:rPr lang="de-DE" dirty="0" err="1"/>
              <a:t>S2</a:t>
            </a:r>
            <a:endParaRPr lang="de-DE" dirty="0"/>
          </a:p>
          <a:p>
            <a:pPr algn="l"/>
            <a:r>
              <a:rPr lang="de-DE" dirty="0"/>
              <a:t>1,2 t, 1100 mm Hub, Pneumatisch-hydraulisch</a:t>
            </a:r>
          </a:p>
          <a:p>
            <a:pPr algn="l"/>
            <a:r>
              <a:rPr lang="de-DE" dirty="0" err="1"/>
              <a:t>SKU</a:t>
            </a:r>
            <a:r>
              <a:rPr lang="de-DE" dirty="0"/>
              <a:t>: 124232</a:t>
            </a:r>
          </a:p>
          <a:p>
            <a:pPr algn="l"/>
            <a:r>
              <a:rPr lang="de-DE" dirty="0"/>
              <a:t>CDMM PRODUKT-ID: 467176 </a:t>
            </a:r>
          </a:p>
          <a:p>
            <a:pPr algn="l"/>
            <a:r>
              <a:rPr lang="de-DE" dirty="0" err="1"/>
              <a:t>MPN</a:t>
            </a:r>
            <a:r>
              <a:rPr lang="de-DE" dirty="0"/>
              <a:t>: 124232</a:t>
            </a:r>
          </a:p>
          <a:p>
            <a:pPr algn="l"/>
            <a:r>
              <a:rPr lang="de-DE" dirty="0"/>
              <a:t>https://</a:t>
            </a:r>
            <a:r>
              <a:rPr lang="de-DE" dirty="0" err="1"/>
              <a:t>shop.vsgdover.com</a:t>
            </a:r>
            <a:r>
              <a:rPr lang="de-DE" dirty="0"/>
              <a:t>/INTERSHOP/web/</a:t>
            </a:r>
            <a:r>
              <a:rPr lang="de-DE" dirty="0" err="1"/>
              <a:t>WFS</a:t>
            </a:r>
            <a:r>
              <a:rPr lang="de-DE" dirty="0"/>
              <a:t>/VSG-BRB-Site/</a:t>
            </a:r>
            <a:r>
              <a:rPr lang="de-DE" dirty="0" err="1"/>
              <a:t>de_DE</a:t>
            </a:r>
            <a:r>
              <a:rPr lang="de-DE" dirty="0"/>
              <a:t>/-/EUR/</a:t>
            </a:r>
            <a:r>
              <a:rPr lang="de-DE" dirty="0" err="1"/>
              <a:t>ViewPCSResults-GetPCSResultBySKU?SKU</a:t>
            </a:r>
            <a:r>
              <a:rPr lang="de-DE" dirty="0"/>
              <a:t>=124232</a:t>
            </a:r>
          </a:p>
          <a:p>
            <a:pPr algn="l"/>
            <a:r>
              <a:rPr lang="de-DE" dirty="0"/>
              <a:t>https://</a:t>
            </a:r>
            <a:r>
              <a:rPr lang="de-DE" dirty="0" err="1"/>
              <a:t>blitzlift.eu</a:t>
            </a:r>
            <a:r>
              <a:rPr lang="de-DE" dirty="0"/>
              <a:t>/de/</a:t>
            </a:r>
            <a:r>
              <a:rPr lang="de-DE" dirty="0" err="1"/>
              <a:t>produkte</a:t>
            </a:r>
            <a:r>
              <a:rPr lang="de-DE" dirty="0"/>
              <a:t>/</a:t>
            </a:r>
            <a:r>
              <a:rPr lang="de-DE" dirty="0" err="1"/>
              <a:t>getriebeheber</a:t>
            </a:r>
            <a:r>
              <a:rPr lang="de-DE" dirty="0"/>
              <a:t>-de/getriebe-und-</a:t>
            </a:r>
            <a:r>
              <a:rPr lang="de-DE" dirty="0" err="1"/>
              <a:t>aggregateheber</a:t>
            </a:r>
            <a:r>
              <a:rPr lang="de-DE" dirty="0"/>
              <a:t>-junior-</a:t>
            </a:r>
            <a:r>
              <a:rPr lang="de-DE" dirty="0" err="1"/>
              <a:t>jack</a:t>
            </a:r>
            <a:r>
              <a:rPr lang="de-DE" dirty="0"/>
              <a:t>-12-</a:t>
            </a:r>
            <a:r>
              <a:rPr lang="de-DE" dirty="0" err="1"/>
              <a:t>s2</a:t>
            </a:r>
            <a:r>
              <a:rPr lang="de-DE" dirty="0"/>
              <a:t>/</a:t>
            </a:r>
          </a:p>
          <a:p>
            <a:pPr algn="l"/>
            <a:r>
              <a:rPr lang="de-DE" dirty="0"/>
              <a:t>https://</a:t>
            </a:r>
            <a:r>
              <a:rPr lang="de-DE" dirty="0" err="1"/>
              <a:t>my.matterport.com</a:t>
            </a:r>
            <a:r>
              <a:rPr lang="de-DE" dirty="0"/>
              <a:t>/</a:t>
            </a:r>
            <a:r>
              <a:rPr lang="de-DE" dirty="0" err="1"/>
              <a:t>show</a:t>
            </a:r>
            <a:r>
              <a:rPr lang="de-DE" dirty="0"/>
              <a:t>/?m=</a:t>
            </a:r>
            <a:r>
              <a:rPr lang="de-DE" dirty="0" err="1"/>
              <a:t>KmeUbYxmYda</a:t>
            </a:r>
            <a:endParaRPr lang="de-DE" dirty="0"/>
          </a:p>
          <a:p>
            <a:pPr algn="l"/>
            <a:r>
              <a:rPr lang="de-DE" dirty="0"/>
              <a:t> </a:t>
            </a:r>
          </a:p>
          <a:p>
            <a:endParaRPr lang="de-DE" dirty="0"/>
          </a:p>
        </p:txBody>
      </p:sp>
      <p:sp>
        <p:nvSpPr>
          <p:cNvPr id="4" name="Slide Number Placeholder 3">
            <a:extLst>
              <a:ext uri="{FF2B5EF4-FFF2-40B4-BE49-F238E27FC236}">
                <a16:creationId xmlns:a16="http://schemas.microsoft.com/office/drawing/2014/main" id="{88416FCC-CF4A-1B94-C266-3C1CF928DE27}"/>
              </a:ext>
            </a:extLst>
          </p:cNvPr>
          <p:cNvSpPr>
            <a:spLocks noGrp="1"/>
          </p:cNvSpPr>
          <p:nvPr>
            <p:ph type="sldNum" sz="quarter" idx="5"/>
          </p:nvPr>
        </p:nvSpPr>
        <p:spPr/>
        <p:txBody>
          <a:bodyPr/>
          <a:lstStyle/>
          <a:p>
            <a:fld id="{28725EFF-A412-41E3-8492-A0AA68F6E9A7}" type="slidenum">
              <a:rPr lang="en-US" smtClean="0"/>
              <a:t>23</a:t>
            </a:fld>
            <a:endParaRPr lang="en-US"/>
          </a:p>
        </p:txBody>
      </p:sp>
    </p:spTree>
    <p:extLst>
      <p:ext uri="{BB962C8B-B14F-4D97-AF65-F5344CB8AC3E}">
        <p14:creationId xmlns:p14="http://schemas.microsoft.com/office/powerpoint/2010/main" val="4029294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5631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14995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529191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Tree>
    <p:extLst>
      <p:ext uri="{BB962C8B-B14F-4D97-AF65-F5344CB8AC3E}">
        <p14:creationId xmlns:p14="http://schemas.microsoft.com/office/powerpoint/2010/main" val="4003164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00844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i="0" dirty="0">
                <a:solidFill>
                  <a:srgbClr val="333333"/>
                </a:solidFill>
                <a:effectLst/>
                <a:latin typeface="Lato" panose="020F0502020204030203" pitchFamily="34" charset="0"/>
              </a:rPr>
              <a:t>In 2016, the ‘</a:t>
            </a:r>
            <a:r>
              <a:rPr lang="en-US" b="1" i="0" u="none" strike="noStrike" dirty="0">
                <a:solidFill>
                  <a:srgbClr val="00518E"/>
                </a:solidFill>
                <a:effectLst/>
                <a:latin typeface="Lato" panose="020F0502020204030203" pitchFamily="34" charset="0"/>
                <a:hlinkClick r:id="rId3"/>
              </a:rPr>
              <a:t>FAIR Guiding Principles for scientific data management and stewardship’</a:t>
            </a:r>
            <a:r>
              <a:rPr lang="en-US" b="0" i="0" dirty="0">
                <a:solidFill>
                  <a:srgbClr val="333333"/>
                </a:solidFill>
                <a:effectLst/>
                <a:latin typeface="Lato" panose="020F0502020204030203" pitchFamily="34" charset="0"/>
              </a:rPr>
              <a:t> were published in </a:t>
            </a:r>
            <a:r>
              <a:rPr lang="en-US" b="0" i="1" dirty="0">
                <a:solidFill>
                  <a:srgbClr val="333333"/>
                </a:solidFill>
                <a:effectLst/>
                <a:latin typeface="Lato" panose="020F0502020204030203" pitchFamily="34" charset="0"/>
              </a:rPr>
              <a:t>Scientific Data</a:t>
            </a:r>
            <a:r>
              <a:rPr lang="en-US" b="0" i="0" dirty="0">
                <a:solidFill>
                  <a:srgbClr val="333333"/>
                </a:solidFill>
                <a:effectLst/>
                <a:latin typeface="Lato" panose="020F0502020204030203" pitchFamily="34" charset="0"/>
              </a:rPr>
              <a:t>. The authors intended to provide guidelines to improve the </a:t>
            </a:r>
            <a:r>
              <a:rPr lang="en-US" b="1" i="0" dirty="0">
                <a:solidFill>
                  <a:srgbClr val="333333"/>
                </a:solidFill>
                <a:effectLst/>
                <a:latin typeface="Lato" panose="020F0502020204030203" pitchFamily="34" charset="0"/>
              </a:rPr>
              <a:t>F</a:t>
            </a:r>
            <a:r>
              <a:rPr lang="en-US" b="0" i="0" dirty="0">
                <a:solidFill>
                  <a:srgbClr val="333333"/>
                </a:solidFill>
                <a:effectLst/>
                <a:latin typeface="Lato" panose="020F0502020204030203" pitchFamily="34" charset="0"/>
              </a:rPr>
              <a:t>indability, </a:t>
            </a:r>
            <a:r>
              <a:rPr lang="en-US" b="1" i="0" dirty="0">
                <a:solidFill>
                  <a:srgbClr val="333333"/>
                </a:solidFill>
                <a:effectLst/>
                <a:latin typeface="Lato" panose="020F0502020204030203" pitchFamily="34" charset="0"/>
              </a:rPr>
              <a:t>A</a:t>
            </a:r>
            <a:r>
              <a:rPr lang="en-US" b="0" i="0" dirty="0">
                <a:solidFill>
                  <a:srgbClr val="333333"/>
                </a:solidFill>
                <a:effectLst/>
                <a:latin typeface="Lato" panose="020F0502020204030203" pitchFamily="34" charset="0"/>
              </a:rPr>
              <a:t>ccessibility, </a:t>
            </a:r>
            <a:r>
              <a:rPr lang="en-US" b="1" i="0" dirty="0">
                <a:solidFill>
                  <a:srgbClr val="333333"/>
                </a:solidFill>
                <a:effectLst/>
                <a:latin typeface="Lato" panose="020F0502020204030203" pitchFamily="34" charset="0"/>
              </a:rPr>
              <a:t>I</a:t>
            </a:r>
            <a:r>
              <a:rPr lang="en-US" b="0" i="0" dirty="0">
                <a:solidFill>
                  <a:srgbClr val="333333"/>
                </a:solidFill>
                <a:effectLst/>
                <a:latin typeface="Lato" panose="020F0502020204030203" pitchFamily="34" charset="0"/>
              </a:rPr>
              <a:t>nteroperability, and </a:t>
            </a:r>
            <a:r>
              <a:rPr lang="en-US" b="1" i="0" dirty="0">
                <a:solidFill>
                  <a:srgbClr val="333333"/>
                </a:solidFill>
                <a:effectLst/>
                <a:latin typeface="Lato" panose="020F0502020204030203" pitchFamily="34" charset="0"/>
              </a:rPr>
              <a:t>R</a:t>
            </a:r>
            <a:r>
              <a:rPr lang="en-US" b="0" i="0" dirty="0">
                <a:solidFill>
                  <a:srgbClr val="333333"/>
                </a:solidFill>
                <a:effectLst/>
                <a:latin typeface="Lato" panose="020F0502020204030203" pitchFamily="34" charset="0"/>
              </a:rPr>
              <a:t>euse of digital assets. The principles </a:t>
            </a:r>
            <a:r>
              <a:rPr lang="en-US" b="0" i="0" dirty="0" err="1">
                <a:solidFill>
                  <a:srgbClr val="333333"/>
                </a:solidFill>
                <a:effectLst/>
                <a:latin typeface="Lato" panose="020F0502020204030203" pitchFamily="34" charset="0"/>
              </a:rPr>
              <a:t>emphasise</a:t>
            </a:r>
            <a:r>
              <a:rPr lang="en-US" b="0" i="0" dirty="0">
                <a:solidFill>
                  <a:srgbClr val="333333"/>
                </a:solidFill>
                <a:effectLst/>
                <a:latin typeface="Lato" panose="020F0502020204030203" pitchFamily="34" charset="0"/>
              </a:rPr>
              <a:t> machine-actionability (i.e., the capacity of computational systems to find, access, interoperate, and reuse data with none or minimal human intervention) because humans increasingly rely on computational support to deal with data as a result of the increase in volume, complexity, and creation speed of data.</a:t>
            </a:r>
            <a:endParaRPr lang="de-DE" dirty="0"/>
          </a:p>
        </p:txBody>
      </p:sp>
    </p:spTree>
    <p:extLst>
      <p:ext uri="{BB962C8B-B14F-4D97-AF65-F5344CB8AC3E}">
        <p14:creationId xmlns:p14="http://schemas.microsoft.com/office/powerpoint/2010/main" val="2102261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5B939-4589-4542-AE77-50E8A7B6B2D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226F146-5598-0667-EBED-45F9105A0E3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734F0B5-6C58-23A2-A19D-0C724C2EB2AD}"/>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2560269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938B3-DADE-2CA2-7189-839C7C64E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EE00C-D618-F677-9C8D-A375795F18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1CE76F-E7EC-8E8E-0A23-773D9AEDD7A9}"/>
              </a:ext>
            </a:extLst>
          </p:cNvPr>
          <p:cNvSpPr>
            <a:spLocks noGrp="1"/>
          </p:cNvSpPr>
          <p:nvPr>
            <p:ph type="body" idx="1"/>
          </p:nvPr>
        </p:nvSpPr>
        <p:spPr/>
        <p:txBody>
          <a:bodyPr/>
          <a:lstStyle/>
          <a:p>
            <a:pPr defTabSz="914309">
              <a:defRPr/>
            </a:pPr>
            <a:r>
              <a:rPr lang="de-DE" dirty="0">
                <a:solidFill>
                  <a:schemeClr val="accent2"/>
                </a:solidFill>
                <a:ea typeface="+mj-lt"/>
                <a:cs typeface="+mj-lt"/>
              </a:rPr>
              <a:t>Normen, Regulatorien und Technologien in ihrer Zeit</a:t>
            </a:r>
          </a:p>
          <a:p>
            <a:pPr defTabSz="914309">
              <a:defRPr/>
            </a:pPr>
            <a:r>
              <a:rPr lang="de-DE" dirty="0">
                <a:solidFill>
                  <a:schemeClr val="accent2"/>
                </a:solidFill>
                <a:ea typeface="+mj-lt"/>
                <a:cs typeface="+mj-lt"/>
              </a:rPr>
              <a:t>1875 – BIPM Paris – Meterkonvention, </a:t>
            </a:r>
            <a:r>
              <a:rPr lang="de-DE" dirty="0" err="1">
                <a:solidFill>
                  <a:schemeClr val="accent2"/>
                </a:solidFill>
                <a:ea typeface="+mj-lt"/>
                <a:cs typeface="+mj-lt"/>
              </a:rPr>
              <a:t>Metrification</a:t>
            </a:r>
            <a:endParaRPr lang="de-DE" dirty="0">
              <a:solidFill>
                <a:schemeClr val="accent2"/>
              </a:solidFill>
              <a:ea typeface="+mj-lt"/>
              <a:cs typeface="+mj-lt"/>
            </a:endParaRPr>
          </a:p>
          <a:p>
            <a:pPr defTabSz="914309">
              <a:defRPr/>
            </a:pPr>
            <a:r>
              <a:rPr lang="de-DE" dirty="0">
                <a:solidFill>
                  <a:schemeClr val="accent2"/>
                </a:solidFill>
                <a:ea typeface="+mj-lt"/>
                <a:cs typeface="+mj-lt"/>
              </a:rPr>
              <a:t>1899 – Auto Nameplate </a:t>
            </a:r>
            <a:r>
              <a:rPr lang="de-DE" dirty="0" err="1">
                <a:solidFill>
                  <a:schemeClr val="accent2"/>
                </a:solidFill>
                <a:ea typeface="+mj-lt"/>
                <a:cs typeface="+mj-lt"/>
              </a:rPr>
              <a:t>No.1</a:t>
            </a:r>
            <a:r>
              <a:rPr lang="de-DE" dirty="0">
                <a:solidFill>
                  <a:schemeClr val="accent2"/>
                </a:solidFill>
                <a:ea typeface="+mj-lt"/>
                <a:cs typeface="+mj-lt"/>
              </a:rPr>
              <a:t> - BEISSBARTH – Germany Munich</a:t>
            </a:r>
          </a:p>
          <a:p>
            <a:pPr defTabSz="914309">
              <a:defRPr/>
            </a:pPr>
            <a:r>
              <a:rPr lang="de-DE" dirty="0">
                <a:solidFill>
                  <a:schemeClr val="accent2"/>
                </a:solidFill>
                <a:ea typeface="+mj-lt"/>
                <a:cs typeface="+mj-lt"/>
              </a:rPr>
              <a:t>1922 – DIN A4 – das Papierformat - Grundlage für Ordner, Regale, Format der Kommunikation</a:t>
            </a:r>
          </a:p>
          <a:p>
            <a:pPr defTabSz="914309">
              <a:defRPr/>
            </a:pPr>
            <a:r>
              <a:rPr lang="de-DE" dirty="0">
                <a:solidFill>
                  <a:schemeClr val="accent2"/>
                </a:solidFill>
                <a:ea typeface="+mj-lt"/>
                <a:cs typeface="+mj-lt"/>
              </a:rPr>
              <a:t>1923 – BAUHAUS - Das Haus am Horn.</a:t>
            </a:r>
          </a:p>
          <a:p>
            <a:pPr defTabSz="914309">
              <a:defRPr/>
            </a:pPr>
            <a:r>
              <a:rPr lang="de-DE" dirty="0">
                <a:solidFill>
                  <a:schemeClr val="accent2"/>
                </a:solidFill>
                <a:ea typeface="+mj-lt"/>
                <a:cs typeface="+mj-lt"/>
              </a:rPr>
              <a:t>1960 – SI Einheiten für die global digitale Messwesen</a:t>
            </a:r>
          </a:p>
          <a:p>
            <a:pPr defTabSz="914309">
              <a:defRPr/>
            </a:pPr>
            <a:r>
              <a:rPr lang="de-DE" dirty="0">
                <a:solidFill>
                  <a:schemeClr val="accent2"/>
                </a:solidFill>
                <a:ea typeface="+mj-lt"/>
                <a:cs typeface="+mj-lt"/>
              </a:rPr>
              <a:t>1970 – UNIX </a:t>
            </a:r>
            <a:r>
              <a:rPr lang="de-DE" dirty="0" err="1">
                <a:solidFill>
                  <a:schemeClr val="accent2"/>
                </a:solidFill>
                <a:ea typeface="+mj-lt"/>
                <a:cs typeface="+mj-lt"/>
              </a:rPr>
              <a:t>Timestamp</a:t>
            </a:r>
            <a:r>
              <a:rPr lang="de-DE" dirty="0">
                <a:solidFill>
                  <a:schemeClr val="accent2"/>
                </a:solidFill>
                <a:ea typeface="+mj-lt"/>
                <a:cs typeface="+mj-lt"/>
              </a:rPr>
              <a:t> für global digitale Messwesen</a:t>
            </a:r>
          </a:p>
          <a:p>
            <a:pPr defTabSz="914309">
              <a:defRPr/>
            </a:pPr>
            <a:r>
              <a:rPr lang="de-DE" dirty="0">
                <a:solidFill>
                  <a:schemeClr val="accent2"/>
                </a:solidFill>
                <a:ea typeface="+mj-lt"/>
                <a:cs typeface="+mj-lt"/>
              </a:rPr>
              <a:t>1973 – UPC (Barcode) Universal Product Code in Nord Amerika</a:t>
            </a:r>
          </a:p>
          <a:p>
            <a:pPr defTabSz="914309">
              <a:defRPr/>
            </a:pPr>
            <a:r>
              <a:rPr lang="de-DE" dirty="0">
                <a:solidFill>
                  <a:schemeClr val="accent2"/>
                </a:solidFill>
                <a:ea typeface="+mj-lt"/>
                <a:cs typeface="+mj-lt"/>
              </a:rPr>
              <a:t>1976 – EAN European </a:t>
            </a:r>
            <a:r>
              <a:rPr lang="de-DE" dirty="0" err="1">
                <a:solidFill>
                  <a:schemeClr val="accent2"/>
                </a:solidFill>
                <a:ea typeface="+mj-lt"/>
                <a:cs typeface="+mj-lt"/>
              </a:rPr>
              <a:t>Article</a:t>
            </a:r>
            <a:r>
              <a:rPr lang="de-DE" dirty="0">
                <a:solidFill>
                  <a:schemeClr val="accent2"/>
                </a:solidFill>
                <a:ea typeface="+mj-lt"/>
                <a:cs typeface="+mj-lt"/>
              </a:rPr>
              <a:t> </a:t>
            </a:r>
            <a:r>
              <a:rPr lang="de-DE" dirty="0" err="1">
                <a:solidFill>
                  <a:schemeClr val="accent2"/>
                </a:solidFill>
                <a:ea typeface="+mj-lt"/>
                <a:cs typeface="+mj-lt"/>
              </a:rPr>
              <a:t>Number</a:t>
            </a:r>
            <a:r>
              <a:rPr lang="de-DE" dirty="0">
                <a:solidFill>
                  <a:schemeClr val="accent2"/>
                </a:solidFill>
                <a:ea typeface="+mj-lt"/>
                <a:cs typeface="+mj-lt"/>
              </a:rPr>
              <a:t> in Europa</a:t>
            </a:r>
          </a:p>
          <a:p>
            <a:pPr defTabSz="914309">
              <a:defRPr/>
            </a:pPr>
            <a:r>
              <a:rPr lang="de-DE" dirty="0">
                <a:solidFill>
                  <a:schemeClr val="accent2"/>
                </a:solidFill>
                <a:ea typeface="+mj-lt"/>
                <a:cs typeface="+mj-lt"/>
              </a:rPr>
              <a:t>1989 – Öffnung der Mauer und des Internets.</a:t>
            </a:r>
          </a:p>
          <a:p>
            <a:pPr defTabSz="914309">
              <a:defRPr/>
            </a:pPr>
            <a:r>
              <a:rPr lang="de-DE" dirty="0">
                <a:solidFill>
                  <a:schemeClr val="accent2"/>
                </a:solidFill>
                <a:ea typeface="+mj-lt"/>
                <a:cs typeface="+mj-lt"/>
              </a:rPr>
              <a:t>2009 – Umbenennung der EAN in </a:t>
            </a:r>
            <a:r>
              <a:rPr lang="de-DE" dirty="0" err="1">
                <a:solidFill>
                  <a:schemeClr val="accent2"/>
                </a:solidFill>
                <a:ea typeface="+mj-lt"/>
                <a:cs typeface="+mj-lt"/>
              </a:rPr>
              <a:t>GTIN</a:t>
            </a:r>
            <a:endParaRPr lang="de-DE" dirty="0">
              <a:solidFill>
                <a:schemeClr val="accent2"/>
              </a:solidFill>
              <a:ea typeface="+mj-lt"/>
              <a:cs typeface="+mj-lt"/>
            </a:endParaRPr>
          </a:p>
          <a:p>
            <a:pPr defTabSz="914309">
              <a:defRPr/>
            </a:pPr>
            <a:r>
              <a:rPr lang="de-DE" dirty="0">
                <a:solidFill>
                  <a:schemeClr val="accent2"/>
                </a:solidFill>
                <a:ea typeface="+mj-lt"/>
                <a:cs typeface="+mj-lt"/>
              </a:rPr>
              <a:t>2017 – DCC Digital Calibration Certificate</a:t>
            </a:r>
          </a:p>
          <a:p>
            <a:pPr defTabSz="914309">
              <a:defRPr/>
            </a:pPr>
            <a:r>
              <a:rPr lang="de-DE" dirty="0">
                <a:solidFill>
                  <a:schemeClr val="accent2"/>
                </a:solidFill>
                <a:ea typeface="+mj-lt"/>
                <a:cs typeface="+mj-lt"/>
              </a:rPr>
              <a:t>2019 – BIPM Global Nature Constants and </a:t>
            </a:r>
            <a:r>
              <a:rPr lang="de-DE" dirty="0" err="1">
                <a:solidFill>
                  <a:schemeClr val="accent2"/>
                </a:solidFill>
                <a:ea typeface="+mj-lt"/>
                <a:cs typeface="+mj-lt"/>
              </a:rPr>
              <a:t>their</a:t>
            </a:r>
            <a:r>
              <a:rPr lang="de-DE" dirty="0">
                <a:solidFill>
                  <a:schemeClr val="accent2"/>
                </a:solidFill>
                <a:ea typeface="+mj-lt"/>
                <a:cs typeface="+mj-lt"/>
              </a:rPr>
              <a:t> Digital D-SI Units</a:t>
            </a:r>
          </a:p>
          <a:p>
            <a:pPr defTabSz="914309">
              <a:defRPr/>
            </a:pPr>
            <a:r>
              <a:rPr lang="de-DE" dirty="0">
                <a:solidFill>
                  <a:schemeClr val="accent2"/>
                </a:solidFill>
                <a:ea typeface="+mj-lt"/>
                <a:cs typeface="+mj-lt"/>
              </a:rPr>
              <a:t>2019 – BAUHAUS – Das 100.</a:t>
            </a:r>
          </a:p>
          <a:p>
            <a:pPr defTabSz="914309">
              <a:defRPr/>
            </a:pPr>
            <a:r>
              <a:rPr lang="de-DE" dirty="0">
                <a:solidFill>
                  <a:schemeClr val="accent2"/>
                </a:solidFill>
                <a:ea typeface="+mj-lt"/>
                <a:cs typeface="+mj-lt"/>
              </a:rPr>
              <a:t>2021 – Automechanika Digital &amp; Mobility</a:t>
            </a:r>
          </a:p>
          <a:p>
            <a:pPr defTabSz="914309">
              <a:defRPr/>
            </a:pPr>
            <a:r>
              <a:rPr lang="de-DE" dirty="0">
                <a:solidFill>
                  <a:schemeClr val="accent2"/>
                </a:solidFill>
                <a:ea typeface="+mj-lt"/>
                <a:cs typeface="+mj-lt"/>
              </a:rPr>
              <a:t>2021 – Zukunftswerkstatt 4.0</a:t>
            </a:r>
          </a:p>
          <a:p>
            <a:pPr defTabSz="914309">
              <a:defRPr/>
            </a:pPr>
            <a:r>
              <a:rPr lang="de-DE" dirty="0">
                <a:solidFill>
                  <a:schemeClr val="accent2"/>
                </a:solidFill>
                <a:ea typeface="+mj-lt"/>
                <a:cs typeface="+mj-lt"/>
              </a:rPr>
              <a:t>2023 – DIN/</a:t>
            </a:r>
            <a:r>
              <a:rPr lang="de-DE" dirty="0" err="1">
                <a:solidFill>
                  <a:schemeClr val="accent2"/>
                </a:solidFill>
                <a:ea typeface="+mj-lt"/>
                <a:cs typeface="+mj-lt"/>
              </a:rPr>
              <a:t>DKE</a:t>
            </a:r>
            <a:r>
              <a:rPr lang="de-DE" dirty="0">
                <a:solidFill>
                  <a:schemeClr val="accent2"/>
                </a:solidFill>
                <a:ea typeface="+mj-lt"/>
                <a:cs typeface="+mj-lt"/>
              </a:rPr>
              <a:t>/VDE Normungs-Roadmap </a:t>
            </a:r>
            <a:r>
              <a:rPr lang="de-DE" dirty="0" err="1">
                <a:solidFill>
                  <a:schemeClr val="accent2"/>
                </a:solidFill>
                <a:ea typeface="+mj-lt"/>
                <a:cs typeface="+mj-lt"/>
              </a:rPr>
              <a:t>Circular</a:t>
            </a:r>
            <a:r>
              <a:rPr lang="de-DE" dirty="0">
                <a:solidFill>
                  <a:schemeClr val="accent2"/>
                </a:solidFill>
                <a:ea typeface="+mj-lt"/>
                <a:cs typeface="+mj-lt"/>
              </a:rPr>
              <a:t> Economy</a:t>
            </a:r>
          </a:p>
          <a:p>
            <a:pPr defTabSz="914309">
              <a:defRPr/>
            </a:pPr>
            <a:r>
              <a:rPr lang="de-DE" dirty="0">
                <a:solidFill>
                  <a:schemeClr val="accent2"/>
                </a:solidFill>
                <a:ea typeface="+mj-lt"/>
                <a:cs typeface="+mj-lt"/>
              </a:rPr>
              <a:t>2023 – DNP Digital Nameplate – IEC 61406 ID</a:t>
            </a:r>
          </a:p>
          <a:p>
            <a:pPr defTabSz="914309">
              <a:defRPr/>
            </a:pPr>
            <a:r>
              <a:rPr lang="de-DE" dirty="0">
                <a:solidFill>
                  <a:schemeClr val="accent2"/>
                </a:solidFill>
                <a:ea typeface="+mj-lt"/>
                <a:cs typeface="+mj-lt"/>
              </a:rPr>
              <a:t>2023 – DPP Digital Product Passport im Normungsumfeld der DIN/DKE/VDE</a:t>
            </a:r>
          </a:p>
          <a:p>
            <a:pPr defTabSz="914309">
              <a:defRPr/>
            </a:pPr>
            <a:r>
              <a:rPr lang="de-DE" dirty="0">
                <a:solidFill>
                  <a:schemeClr val="accent2"/>
                </a:solidFill>
                <a:ea typeface="+mj-lt"/>
                <a:cs typeface="+mj-lt"/>
              </a:rPr>
              <a:t>2023 – DCC Digital Calibration Certificate als weiteres Kern Element der QI-Digital International</a:t>
            </a:r>
          </a:p>
          <a:p>
            <a:pPr defTabSz="914309">
              <a:defRPr/>
            </a:pPr>
            <a:r>
              <a:rPr lang="de-DE" dirty="0">
                <a:solidFill>
                  <a:schemeClr val="accent2"/>
                </a:solidFill>
                <a:ea typeface="+mj-lt"/>
                <a:cs typeface="+mj-lt"/>
              </a:rPr>
              <a:t>2023 – Deutschland Digital Gipfel 2023 in JENA / Thüringen / Mitteldeutschland</a:t>
            </a:r>
          </a:p>
          <a:p>
            <a:pPr defTabSz="914309">
              <a:defRPr/>
            </a:pPr>
            <a:endParaRPr lang="de-DE" sz="1400" dirty="0">
              <a:solidFill>
                <a:schemeClr val="accent2"/>
              </a:solidFill>
              <a:ea typeface="+mj-lt"/>
              <a:cs typeface="+mj-lt"/>
            </a:endParaRPr>
          </a:p>
          <a:p>
            <a:pPr defTabSz="914309">
              <a:defRPr/>
            </a:pPr>
            <a:endParaRPr lang="de-DE" sz="1400" dirty="0">
              <a:solidFill>
                <a:schemeClr val="accent2"/>
              </a:solidFill>
              <a:ea typeface="+mj-lt"/>
              <a:cs typeface="+mj-lt"/>
            </a:endParaRPr>
          </a:p>
        </p:txBody>
      </p:sp>
      <p:sp>
        <p:nvSpPr>
          <p:cNvPr id="4" name="Slide Number Placeholder 3">
            <a:extLst>
              <a:ext uri="{FF2B5EF4-FFF2-40B4-BE49-F238E27FC236}">
                <a16:creationId xmlns:a16="http://schemas.microsoft.com/office/drawing/2014/main" id="{DEEC148B-DDF9-19C6-1EE0-E0776F9BE361}"/>
              </a:ext>
            </a:extLst>
          </p:cNvPr>
          <p:cNvSpPr>
            <a:spLocks noGrp="1"/>
          </p:cNvSpPr>
          <p:nvPr>
            <p:ph type="sldNum" sz="quarter" idx="5"/>
          </p:nvPr>
        </p:nvSpPr>
        <p:spPr/>
        <p:txBody>
          <a:bodyPr/>
          <a:lstStyle/>
          <a:p>
            <a:fld id="{28725EFF-A412-41E3-8492-A0AA68F6E9A7}" type="slidenum">
              <a:rPr lang="en-US" smtClean="0"/>
              <a:t>6</a:t>
            </a:fld>
            <a:endParaRPr lang="en-US"/>
          </a:p>
        </p:txBody>
      </p:sp>
    </p:spTree>
    <p:extLst>
      <p:ext uri="{BB962C8B-B14F-4D97-AF65-F5344CB8AC3E}">
        <p14:creationId xmlns:p14="http://schemas.microsoft.com/office/powerpoint/2010/main" val="101116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885842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latin typeface="Noto Sans" panose="020B0502040504020204" pitchFamily="34"/>
                <a:ea typeface="Noto Sans" panose="020B0502040504020204" pitchFamily="34"/>
                <a:cs typeface="Noto Sans" panose="020B0502040504020204" pitchFamily="34"/>
              </a:rPr>
              <a:t>Im Jahre 2018 wurde bei der 26. Generalkonferenz eine grundlegende Änderung für das SI beschlossen, welche am </a:t>
            </a:r>
            <a:r>
              <a:rPr lang="de-DE" b="1" dirty="0">
                <a:latin typeface="Noto Sans" panose="020B0502040504020204" pitchFamily="34"/>
                <a:ea typeface="Noto Sans" panose="020B0502040504020204" pitchFamily="34"/>
                <a:cs typeface="Noto Sans" panose="020B0502040504020204" pitchFamily="34"/>
              </a:rPr>
              <a:t>20. Mai 2019 </a:t>
            </a:r>
            <a:r>
              <a:rPr lang="de-DE" dirty="0">
                <a:latin typeface="Noto Sans" panose="020B0502040504020204" pitchFamily="34"/>
                <a:ea typeface="Noto Sans" panose="020B0502040504020204" pitchFamily="34"/>
                <a:cs typeface="Noto Sans" panose="020B0502040504020204" pitchFamily="34"/>
              </a:rPr>
              <a:t>in Kraft trat:</a:t>
            </a:r>
            <a:br>
              <a:rPr lang="de-DE" dirty="0">
                <a:latin typeface="Noto Sans" panose="020B0502040504020204" pitchFamily="34"/>
                <a:ea typeface="Noto Sans" panose="020B0502040504020204" pitchFamily="34"/>
                <a:cs typeface="Noto Sans" panose="020B0502040504020204" pitchFamily="34"/>
              </a:rPr>
            </a:br>
            <a:r>
              <a:rPr lang="de-DE" b="1" dirty="0">
                <a:latin typeface="Noto Sans" panose="020B0502040504020204" pitchFamily="34"/>
                <a:ea typeface="Noto Sans" panose="020B0502040504020204" pitchFamily="34"/>
                <a:cs typeface="Noto Sans" panose="020B0502040504020204" pitchFamily="34"/>
              </a:rPr>
              <a:t>Sieben</a:t>
            </a:r>
            <a:r>
              <a:rPr lang="de-DE" dirty="0">
                <a:latin typeface="Noto Sans" panose="020B0502040504020204" pitchFamily="34"/>
                <a:ea typeface="Noto Sans" panose="020B0502040504020204" pitchFamily="34"/>
                <a:cs typeface="Noto Sans" panose="020B0502040504020204" pitchFamily="34"/>
              </a:rPr>
              <a:t> „definierende Konstanten“ bilden nun das Fundament des SI und somit die Grundlage für die Definition der Basiseinheiten und aller weiteren SI-Einheiten.</a:t>
            </a:r>
            <a:br>
              <a:rPr lang="de-DE" dirty="0">
                <a:latin typeface="Noto Sans" panose="020B0502040504020204" pitchFamily="34"/>
                <a:ea typeface="Noto Sans" panose="020B0502040504020204" pitchFamily="34"/>
                <a:cs typeface="Noto Sans" panose="020B0502040504020204" pitchFamily="34"/>
              </a:rPr>
            </a:br>
            <a:r>
              <a:rPr lang="de-DE" dirty="0">
                <a:latin typeface="Noto Sans" panose="020B0502040504020204" pitchFamily="34"/>
                <a:ea typeface="Noto Sans" panose="020B0502040504020204" pitchFamily="34"/>
                <a:cs typeface="Noto Sans" panose="020B0502040504020204" pitchFamily="34"/>
              </a:rPr>
              <a:t>Die SI-Einheiten sind in Deutschland ein Teil der gesetzlichen Einheiten für den amtlichen und geschäftlichen Verkehr.</a:t>
            </a:r>
          </a:p>
          <a:p>
            <a:endParaRPr lang="de-DE" dirty="0">
              <a:latin typeface="Noto Sans" panose="020B0502040504020204" pitchFamily="34"/>
              <a:ea typeface="Noto Sans" panose="020B0502040504020204" pitchFamily="34"/>
              <a:cs typeface="Noto Sans" panose="020B0502040504020204" pitchFamily="34"/>
            </a:endParaRPr>
          </a:p>
          <a:p>
            <a:r>
              <a:rPr lang="de-DE" dirty="0"/>
              <a:t>Davon sind alle Produkte und somit alle Produktdaten betroffen – international. Global. In allen Sprachen. In allen Ländern. In allen Applikationen und Projekten.</a:t>
            </a:r>
          </a:p>
          <a:p>
            <a:endParaRPr lang="de-DE" dirty="0"/>
          </a:p>
          <a:p>
            <a:r>
              <a:rPr lang="de-DE" dirty="0" err="1"/>
              <a:t>Semantic</a:t>
            </a:r>
            <a:r>
              <a:rPr lang="de-DE" dirty="0"/>
              <a:t> Web</a:t>
            </a:r>
          </a:p>
          <a:p>
            <a:r>
              <a:rPr lang="de-DE" dirty="0"/>
              <a:t>https://</a:t>
            </a:r>
            <a:r>
              <a:rPr lang="de-DE" dirty="0" err="1"/>
              <a:t>en.wikipedia.org</a:t>
            </a:r>
            <a:r>
              <a:rPr lang="de-DE" dirty="0"/>
              <a:t>/</a:t>
            </a:r>
            <a:r>
              <a:rPr lang="de-DE" dirty="0" err="1"/>
              <a:t>wiki</a:t>
            </a:r>
            <a:r>
              <a:rPr lang="de-DE" dirty="0"/>
              <a:t>/</a:t>
            </a:r>
            <a:r>
              <a:rPr lang="de-DE" dirty="0" err="1"/>
              <a:t>Semantic_Web</a:t>
            </a:r>
            <a:endParaRPr lang="de-DE" dirty="0"/>
          </a:p>
        </p:txBody>
      </p:sp>
    </p:spTree>
    <p:extLst>
      <p:ext uri="{BB962C8B-B14F-4D97-AF65-F5344CB8AC3E}">
        <p14:creationId xmlns:p14="http://schemas.microsoft.com/office/powerpoint/2010/main" val="2128497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154">
              <a:defRPr/>
            </a:pPr>
            <a:r>
              <a:rPr lang="de-DE" dirty="0"/>
              <a:t>Handel und Industrie verändern sich.</a:t>
            </a:r>
          </a:p>
          <a:p>
            <a:pPr defTabSz="457154">
              <a:defRPr/>
            </a:pPr>
            <a:endParaRPr lang="de-DE" dirty="0"/>
          </a:p>
        </p:txBody>
      </p:sp>
      <p:sp>
        <p:nvSpPr>
          <p:cNvPr id="4" name="Foliennummernplatzhalter 3"/>
          <p:cNvSpPr>
            <a:spLocks noGrp="1"/>
          </p:cNvSpPr>
          <p:nvPr>
            <p:ph type="sldNum" sz="quarter" idx="10"/>
          </p:nvPr>
        </p:nvSpPr>
        <p:spPr/>
        <p:txBody>
          <a:bodyPr/>
          <a:lstStyle/>
          <a:p>
            <a:fld id="{ABC96D4E-BE6B-E541-8F3D-0BFB80D3EC87}" type="slidenum">
              <a:rPr lang="de-DE" smtClean="0"/>
              <a:t>10</a:t>
            </a:fld>
            <a:endParaRPr lang="de-DE"/>
          </a:p>
        </p:txBody>
      </p:sp>
      <p:sp>
        <p:nvSpPr>
          <p:cNvPr id="5" name="Fußzeilenplatzhalter 4">
            <a:extLst>
              <a:ext uri="{FF2B5EF4-FFF2-40B4-BE49-F238E27FC236}">
                <a16:creationId xmlns:a16="http://schemas.microsoft.com/office/drawing/2014/main" id="{BC9DF1D8-0465-4309-A6EB-586E836D97B8}"/>
              </a:ext>
            </a:extLst>
          </p:cNvPr>
          <p:cNvSpPr>
            <a:spLocks noGrp="1"/>
          </p:cNvSpPr>
          <p:nvPr>
            <p:ph type="ftr" sz="quarter" idx="4"/>
          </p:nvPr>
        </p:nvSpPr>
        <p:spPr/>
        <p:txBody>
          <a:bodyPr/>
          <a:lstStyle/>
          <a:p>
            <a:r>
              <a:rPr lang="de-DE"/>
              <a:t>Quelle:</a:t>
            </a:r>
          </a:p>
        </p:txBody>
      </p:sp>
    </p:spTree>
    <p:extLst>
      <p:ext uri="{BB962C8B-B14F-4D97-AF65-F5344CB8AC3E}">
        <p14:creationId xmlns:p14="http://schemas.microsoft.com/office/powerpoint/2010/main" val="2236026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BC96D4E-BE6B-E541-8F3D-0BFB80D3EC87}" type="slidenum">
              <a:rPr lang="de-DE" smtClean="0"/>
              <a:t>11</a:t>
            </a:fld>
            <a:endParaRPr lang="de-DE"/>
          </a:p>
        </p:txBody>
      </p:sp>
    </p:spTree>
    <p:extLst>
      <p:ext uri="{BB962C8B-B14F-4D97-AF65-F5344CB8AC3E}">
        <p14:creationId xmlns:p14="http://schemas.microsoft.com/office/powerpoint/2010/main" val="2635035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601212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linkedin.com/in/michael-hofmann-cdmm/" TargetMode="External"/><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023] 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CE4E16-F1D5-4AFD-8042-ACA81BF077B3}"/>
              </a:ext>
            </a:extLst>
          </p:cNvPr>
          <p:cNvSpPr>
            <a:spLocks noGrp="1"/>
          </p:cNvSpPr>
          <p:nvPr>
            <p:ph type="ctrTitle" hasCustomPrompt="1"/>
          </p:nvPr>
        </p:nvSpPr>
        <p:spPr>
          <a:xfrm>
            <a:off x="1524000" y="1122363"/>
            <a:ext cx="9144000" cy="2387600"/>
          </a:xfrm>
        </p:spPr>
        <p:txBody>
          <a:bodyPr anchor="t">
            <a:normAutofit/>
          </a:bodyPr>
          <a:lstStyle>
            <a:lvl1pPr algn="ctr">
              <a:defRPr sz="6000" b="0">
                <a:solidFill>
                  <a:srgbClr val="495E78"/>
                </a:solidFill>
                <a:latin typeface="Noto Sans" panose="020B0502040504020204" pitchFamily="34"/>
                <a:ea typeface="Noto Sans" panose="020B0502040504020204" pitchFamily="34"/>
                <a:cs typeface="Noto Sans" panose="020B0502040504020204" pitchFamily="34"/>
              </a:defRPr>
            </a:lvl1pPr>
          </a:lstStyle>
          <a:p>
            <a:r>
              <a:rPr lang="de-DE"/>
              <a:t>Mastertitelformat bearbeiten</a:t>
            </a:r>
          </a:p>
        </p:txBody>
      </p:sp>
      <p:sp>
        <p:nvSpPr>
          <p:cNvPr id="3" name="Untertitel 2">
            <a:extLst>
              <a:ext uri="{FF2B5EF4-FFF2-40B4-BE49-F238E27FC236}">
                <a16:creationId xmlns:a16="http://schemas.microsoft.com/office/drawing/2014/main" id="{101CA371-D1D3-4E7A-8F08-A21D1DB2B822}"/>
              </a:ext>
            </a:extLst>
          </p:cNvPr>
          <p:cNvSpPr>
            <a:spLocks noGrp="1"/>
          </p:cNvSpPr>
          <p:nvPr>
            <p:ph type="subTitle" idx="1" hasCustomPrompt="1"/>
          </p:nvPr>
        </p:nvSpPr>
        <p:spPr>
          <a:xfrm>
            <a:off x="1524000" y="3602038"/>
            <a:ext cx="9144000" cy="1655762"/>
          </a:xfrm>
        </p:spPr>
        <p:txBody>
          <a:bodyPr anchor="b"/>
          <a:lstStyle>
            <a:lvl1pPr marL="0" indent="0" algn="ctr">
              <a:buNone/>
              <a:defRPr sz="2800">
                <a:latin typeface="Noto Sans" panose="020B0502040504020204" pitchFamily="34"/>
                <a:ea typeface="Noto Sans" panose="020B0502040504020204" pitchFamily="34"/>
                <a:cs typeface="Noto Sans" panose="020B0502040504020204" pitchFamily="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Textplatzhalter 10">
            <a:extLst>
              <a:ext uri="{FF2B5EF4-FFF2-40B4-BE49-F238E27FC236}">
                <a16:creationId xmlns:a16="http://schemas.microsoft.com/office/drawing/2014/main" id="{12E38854-1079-6BB7-C46C-F655CF505088}"/>
              </a:ext>
            </a:extLst>
          </p:cNvPr>
          <p:cNvSpPr>
            <a:spLocks noGrp="1"/>
          </p:cNvSpPr>
          <p:nvPr>
            <p:ph type="body" sz="quarter" idx="10" hasCustomPrompt="1"/>
          </p:nvPr>
        </p:nvSpPr>
        <p:spPr>
          <a:xfrm>
            <a:off x="840257" y="6669359"/>
            <a:ext cx="10522509" cy="186343"/>
          </a:xfrm>
          <a:prstGeom prst="rect">
            <a:avLst/>
          </a:prstGeom>
        </p:spPr>
        <p:txBody>
          <a:bodyPr>
            <a:normAutofit/>
          </a:bodyPr>
          <a:lstStyle>
            <a:lvl1pPr marL="0" indent="0" algn="r">
              <a:buNone/>
              <a:defRPr sz="900"/>
            </a:lvl1pPr>
          </a:lstStyle>
          <a:p>
            <a:pPr lvl="0"/>
            <a:r>
              <a:rPr lang="de-DE"/>
              <a:t>Quelle:</a:t>
            </a:r>
          </a:p>
        </p:txBody>
      </p:sp>
    </p:spTree>
    <p:extLst>
      <p:ext uri="{BB962C8B-B14F-4D97-AF65-F5344CB8AC3E}">
        <p14:creationId xmlns:p14="http://schemas.microsoft.com/office/powerpoint/2010/main" val="487507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023] Standard 01 - bold">
    <p:spTree>
      <p:nvGrpSpPr>
        <p:cNvPr id="1" name=""/>
        <p:cNvGrpSpPr/>
        <p:nvPr/>
      </p:nvGrpSpPr>
      <p:grpSpPr>
        <a:xfrm>
          <a:off x="0" y="0"/>
          <a:ext cx="0" cy="0"/>
          <a:chOff x="0" y="0"/>
          <a:chExt cx="0" cy="0"/>
        </a:xfrm>
      </p:grpSpPr>
      <p:sp>
        <p:nvSpPr>
          <p:cNvPr id="21" name="Textplatzhalter 11">
            <a:extLst>
              <a:ext uri="{FF2B5EF4-FFF2-40B4-BE49-F238E27FC236}">
                <a16:creationId xmlns:a16="http://schemas.microsoft.com/office/drawing/2014/main" id="{173F3EEA-735C-4088-A496-4306FCADC8B5}"/>
              </a:ext>
            </a:extLst>
          </p:cNvPr>
          <p:cNvSpPr>
            <a:spLocks noGrp="1"/>
          </p:cNvSpPr>
          <p:nvPr>
            <p:ph type="body" sz="quarter" idx="12"/>
          </p:nvPr>
        </p:nvSpPr>
        <p:spPr>
          <a:xfrm>
            <a:off x="360000" y="792000"/>
            <a:ext cx="11485415" cy="449204"/>
          </a:xfrm>
          <a:prstGeom prst="rect">
            <a:avLst/>
          </a:prstGeom>
        </p:spPr>
        <p:txBody>
          <a:bodyPr/>
          <a:lstStyle>
            <a:lvl1pPr marL="0" indent="0" algn="l">
              <a:buNone/>
              <a:defRPr lang="de-DE" sz="2400" b="0" kern="1200" baseline="0" dirty="0" smtClean="0">
                <a:solidFill>
                  <a:schemeClr val="tx2"/>
                </a:solidFill>
                <a:latin typeface="Noto Sans" panose="020B0502040504020204" pitchFamily="34"/>
                <a:ea typeface="Noto Sans" panose="020B0502040504020204" pitchFamily="34"/>
                <a:cs typeface="Noto Sans" panose="020B0502040504020204" pitchFamily="34"/>
              </a:defRPr>
            </a:lvl1pPr>
          </a:lstStyle>
          <a:p>
            <a:pPr lvl="0"/>
            <a:r>
              <a:rPr lang="de-DE"/>
              <a:t>Mastertextformat bearbeiten</a:t>
            </a:r>
          </a:p>
        </p:txBody>
      </p:sp>
      <p:sp>
        <p:nvSpPr>
          <p:cNvPr id="15" name="Textplatzhalter 11">
            <a:extLst>
              <a:ext uri="{FF2B5EF4-FFF2-40B4-BE49-F238E27FC236}">
                <a16:creationId xmlns:a16="http://schemas.microsoft.com/office/drawing/2014/main" id="{3BAAF1CD-3CE4-4C97-8336-2E9449125171}"/>
              </a:ext>
            </a:extLst>
          </p:cNvPr>
          <p:cNvSpPr>
            <a:spLocks noGrp="1"/>
          </p:cNvSpPr>
          <p:nvPr>
            <p:ph type="body" sz="quarter" idx="13"/>
          </p:nvPr>
        </p:nvSpPr>
        <p:spPr>
          <a:xfrm>
            <a:off x="143341" y="188640"/>
            <a:ext cx="11905323" cy="504056"/>
          </a:xfrm>
          <a:prstGeom prst="rect">
            <a:avLst/>
          </a:prstGeom>
        </p:spPr>
        <p:txBody>
          <a:bodyPr/>
          <a:lstStyle>
            <a:lvl1pPr marL="0" indent="0" algn="l">
              <a:buNone/>
              <a:defRPr lang="de-DE" sz="2800" b="1" kern="1200" baseline="0" dirty="0" smtClean="0">
                <a:solidFill>
                  <a:schemeClr val="tx2"/>
                </a:solidFill>
                <a:latin typeface="Noto Sans" panose="020B0502040504020204" pitchFamily="34"/>
                <a:ea typeface="Noto Sans" panose="020B0502040504020204" pitchFamily="34"/>
                <a:cs typeface="Noto Sans" panose="020B0502040504020204" pitchFamily="34"/>
              </a:defRPr>
            </a:lvl1pPr>
          </a:lstStyle>
          <a:p>
            <a:pPr lvl="0"/>
            <a:r>
              <a:rPr lang="de-DE"/>
              <a:t>Mastertextformat bearbeiten</a:t>
            </a:r>
          </a:p>
        </p:txBody>
      </p:sp>
      <p:sp>
        <p:nvSpPr>
          <p:cNvPr id="4" name="Text Placeholder 4">
            <a:extLst>
              <a:ext uri="{FF2B5EF4-FFF2-40B4-BE49-F238E27FC236}">
                <a16:creationId xmlns:a16="http://schemas.microsoft.com/office/drawing/2014/main" id="{08633A2B-3C6C-AA6F-2164-689A3EBEFA0D}"/>
              </a:ext>
            </a:extLst>
          </p:cNvPr>
          <p:cNvSpPr>
            <a:spLocks noGrp="1"/>
          </p:cNvSpPr>
          <p:nvPr>
            <p:ph type="body" sz="quarter" idx="4294967295"/>
          </p:nvPr>
        </p:nvSpPr>
        <p:spPr>
          <a:xfrm>
            <a:off x="360000" y="1596197"/>
            <a:ext cx="11485414" cy="3879850"/>
          </a:xfrm>
          <a:prstGeom prst="rect">
            <a:avLst/>
          </a:prstGeom>
        </p:spPr>
        <p:txBody>
          <a:bodyPr/>
          <a:lstStyle>
            <a:lvl1pPr>
              <a:defRPr>
                <a:latin typeface="Noto Sans" panose="020B0502040504020204" pitchFamily="34"/>
                <a:ea typeface="Noto Sans" panose="020B0502040504020204" pitchFamily="34"/>
                <a:cs typeface="Noto Sans" panose="020B0502040504020204" pitchFamily="34"/>
              </a:defRPr>
            </a:lvl1pPr>
          </a:lstStyle>
          <a:p>
            <a:endParaRPr lang="de-DE"/>
          </a:p>
        </p:txBody>
      </p:sp>
      <p:sp>
        <p:nvSpPr>
          <p:cNvPr id="3" name="Textplatzhalter 10">
            <a:extLst>
              <a:ext uri="{FF2B5EF4-FFF2-40B4-BE49-F238E27FC236}">
                <a16:creationId xmlns:a16="http://schemas.microsoft.com/office/drawing/2014/main" id="{149DFC34-45D2-8E79-061E-2867C7D73C2C}"/>
              </a:ext>
            </a:extLst>
          </p:cNvPr>
          <p:cNvSpPr>
            <a:spLocks noGrp="1"/>
          </p:cNvSpPr>
          <p:nvPr>
            <p:ph type="body" sz="quarter" idx="10" hasCustomPrompt="1"/>
          </p:nvPr>
        </p:nvSpPr>
        <p:spPr>
          <a:xfrm>
            <a:off x="840257" y="6669359"/>
            <a:ext cx="10522509" cy="186343"/>
          </a:xfrm>
          <a:prstGeom prst="rect">
            <a:avLst/>
          </a:prstGeom>
        </p:spPr>
        <p:txBody>
          <a:bodyPr>
            <a:normAutofit/>
          </a:bodyPr>
          <a:lstStyle>
            <a:lvl1pPr marL="0" indent="0" algn="r">
              <a:buNone/>
              <a:defRPr sz="900"/>
            </a:lvl1pPr>
          </a:lstStyle>
          <a:p>
            <a:pPr lvl="0"/>
            <a:r>
              <a:rPr lang="de-DE"/>
              <a:t>Quelle:</a:t>
            </a:r>
          </a:p>
        </p:txBody>
      </p:sp>
    </p:spTree>
    <p:extLst>
      <p:ext uri="{BB962C8B-B14F-4D97-AF65-F5344CB8AC3E}">
        <p14:creationId xmlns:p14="http://schemas.microsoft.com/office/powerpoint/2010/main" val="1789495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023] Standard 02">
    <p:spTree>
      <p:nvGrpSpPr>
        <p:cNvPr id="1" name=""/>
        <p:cNvGrpSpPr/>
        <p:nvPr/>
      </p:nvGrpSpPr>
      <p:grpSpPr>
        <a:xfrm>
          <a:off x="0" y="0"/>
          <a:ext cx="0" cy="0"/>
          <a:chOff x="0" y="0"/>
          <a:chExt cx="0" cy="0"/>
        </a:xfrm>
      </p:grpSpPr>
      <p:sp>
        <p:nvSpPr>
          <p:cNvPr id="8" name="Textplatzhalter 10">
            <a:extLst>
              <a:ext uri="{FF2B5EF4-FFF2-40B4-BE49-F238E27FC236}">
                <a16:creationId xmlns:a16="http://schemas.microsoft.com/office/drawing/2014/main" id="{413C90FC-C2DB-4FDF-A8EA-5E2BAF47401D}"/>
              </a:ext>
            </a:extLst>
          </p:cNvPr>
          <p:cNvSpPr>
            <a:spLocks noGrp="1"/>
          </p:cNvSpPr>
          <p:nvPr>
            <p:ph type="body" sz="quarter" idx="10" hasCustomPrompt="1"/>
          </p:nvPr>
        </p:nvSpPr>
        <p:spPr>
          <a:xfrm>
            <a:off x="840257" y="6669359"/>
            <a:ext cx="10522509" cy="186343"/>
          </a:xfrm>
          <a:prstGeom prst="rect">
            <a:avLst/>
          </a:prstGeom>
        </p:spPr>
        <p:txBody>
          <a:bodyPr>
            <a:normAutofit/>
          </a:bodyPr>
          <a:lstStyle>
            <a:lvl1pPr marL="0" indent="0" algn="r">
              <a:buNone/>
              <a:defRPr sz="900"/>
            </a:lvl1pPr>
          </a:lstStyle>
          <a:p>
            <a:pPr lvl="0"/>
            <a:r>
              <a:rPr lang="de-DE"/>
              <a:t>Quelle:</a:t>
            </a:r>
          </a:p>
        </p:txBody>
      </p:sp>
      <p:sp>
        <p:nvSpPr>
          <p:cNvPr id="3" name="Textplatzhalter 11">
            <a:extLst>
              <a:ext uri="{FF2B5EF4-FFF2-40B4-BE49-F238E27FC236}">
                <a16:creationId xmlns:a16="http://schemas.microsoft.com/office/drawing/2014/main" id="{D94C7954-3CE1-FD66-38DF-2439940F4CE2}"/>
              </a:ext>
            </a:extLst>
          </p:cNvPr>
          <p:cNvSpPr>
            <a:spLocks noGrp="1"/>
          </p:cNvSpPr>
          <p:nvPr>
            <p:ph type="body" sz="quarter" idx="12"/>
          </p:nvPr>
        </p:nvSpPr>
        <p:spPr>
          <a:xfrm>
            <a:off x="360000" y="792000"/>
            <a:ext cx="11485415" cy="449204"/>
          </a:xfrm>
          <a:prstGeom prst="rect">
            <a:avLst/>
          </a:prstGeom>
        </p:spPr>
        <p:txBody>
          <a:bodyPr/>
          <a:lstStyle>
            <a:lvl1pPr marL="0" indent="0" algn="l">
              <a:buNone/>
              <a:defRPr lang="de-DE" sz="2400" b="0" kern="1200" baseline="0" dirty="0" smtClean="0">
                <a:solidFill>
                  <a:schemeClr val="tx2"/>
                </a:solidFill>
                <a:latin typeface="Noto Sans" panose="020B0502040504020204" pitchFamily="34"/>
                <a:ea typeface="Noto Sans" panose="020B0502040504020204" pitchFamily="34"/>
                <a:cs typeface="Noto Sans" panose="020B0502040504020204" pitchFamily="34"/>
              </a:defRPr>
            </a:lvl1pPr>
          </a:lstStyle>
          <a:p>
            <a:pPr lvl="0"/>
            <a:r>
              <a:rPr lang="de-DE"/>
              <a:t>Mastertextformat bearbeiten</a:t>
            </a:r>
          </a:p>
        </p:txBody>
      </p:sp>
      <p:sp>
        <p:nvSpPr>
          <p:cNvPr id="4" name="Textplatzhalter 11">
            <a:extLst>
              <a:ext uri="{FF2B5EF4-FFF2-40B4-BE49-F238E27FC236}">
                <a16:creationId xmlns:a16="http://schemas.microsoft.com/office/drawing/2014/main" id="{78D12FAD-0776-BCE8-F930-160BCBC61CC1}"/>
              </a:ext>
            </a:extLst>
          </p:cNvPr>
          <p:cNvSpPr>
            <a:spLocks noGrp="1"/>
          </p:cNvSpPr>
          <p:nvPr>
            <p:ph type="body" sz="quarter" idx="13"/>
          </p:nvPr>
        </p:nvSpPr>
        <p:spPr>
          <a:xfrm>
            <a:off x="143341" y="188640"/>
            <a:ext cx="11905323" cy="504056"/>
          </a:xfrm>
          <a:prstGeom prst="rect">
            <a:avLst/>
          </a:prstGeom>
        </p:spPr>
        <p:txBody>
          <a:bodyPr/>
          <a:lstStyle>
            <a:lvl1pPr marL="0" indent="0" algn="l">
              <a:buNone/>
              <a:defRPr lang="de-DE" sz="2800" b="1" kern="1200" baseline="0" dirty="0" smtClean="0">
                <a:solidFill>
                  <a:schemeClr val="tx2"/>
                </a:solidFill>
                <a:latin typeface="Noto Sans" panose="020B0502040504020204" pitchFamily="34"/>
                <a:ea typeface="Noto Sans" panose="020B0502040504020204" pitchFamily="34"/>
                <a:cs typeface="Noto Sans" panose="020B0502040504020204" pitchFamily="34"/>
              </a:defRPr>
            </a:lvl1pPr>
          </a:lstStyle>
          <a:p>
            <a:pPr lvl="0"/>
            <a:r>
              <a:rPr lang="de-DE"/>
              <a:t>Mastertextformat bearbeiten</a:t>
            </a:r>
          </a:p>
        </p:txBody>
      </p:sp>
      <p:sp>
        <p:nvSpPr>
          <p:cNvPr id="5" name="Content Placeholder 4">
            <a:extLst>
              <a:ext uri="{FF2B5EF4-FFF2-40B4-BE49-F238E27FC236}">
                <a16:creationId xmlns:a16="http://schemas.microsoft.com/office/drawing/2014/main" id="{E78BCDA1-2CE4-8A4A-5446-B57D7173B4E0}"/>
              </a:ext>
            </a:extLst>
          </p:cNvPr>
          <p:cNvSpPr>
            <a:spLocks noGrp="1"/>
          </p:cNvSpPr>
          <p:nvPr>
            <p:ph sz="quarter" idx="14"/>
          </p:nvPr>
        </p:nvSpPr>
        <p:spPr>
          <a:xfrm>
            <a:off x="407988" y="1604307"/>
            <a:ext cx="11437937" cy="4555193"/>
          </a:xfrm>
          <a:prstGeom prst="rect">
            <a:avLst/>
          </a:prstGeom>
        </p:spPr>
        <p:txBody>
          <a:bodyPr/>
          <a:lstStyle>
            <a:lvl1pPr>
              <a:defRPr>
                <a:latin typeface="Noto Sans" panose="020B0502040504020204" pitchFamily="34"/>
                <a:ea typeface="Noto Sans" panose="020B0502040504020204" pitchFamily="34"/>
                <a:cs typeface="Noto Sans" panose="020B0502040504020204" pitchFamily="34"/>
              </a:defRPr>
            </a:lvl1pPr>
            <a:lvl2pPr>
              <a:defRPr>
                <a:latin typeface="Noto Sans" panose="020B0502040504020204" pitchFamily="34"/>
                <a:ea typeface="Noto Sans" panose="020B0502040504020204" pitchFamily="34"/>
                <a:cs typeface="Noto Sans" panose="020B0502040504020204" pitchFamily="34"/>
              </a:defRPr>
            </a:lvl2pPr>
            <a:lvl3pPr>
              <a:defRPr>
                <a:latin typeface="Noto Sans" panose="020B0502040504020204" pitchFamily="34"/>
                <a:ea typeface="Noto Sans" panose="020B0502040504020204" pitchFamily="34"/>
                <a:cs typeface="Noto Sans" panose="020B0502040504020204" pitchFamily="34"/>
              </a:defRPr>
            </a:lvl3pPr>
            <a:lvl4pPr>
              <a:defRPr>
                <a:latin typeface="Noto Sans" panose="020B0502040504020204" pitchFamily="34"/>
                <a:ea typeface="Noto Sans" panose="020B0502040504020204" pitchFamily="34"/>
                <a:cs typeface="Noto Sans" panose="020B0502040504020204" pitchFamily="34"/>
              </a:defRPr>
            </a:lvl4pPr>
            <a:lvl5pPr>
              <a:defRPr>
                <a:latin typeface="Noto Sans" panose="020B0502040504020204" pitchFamily="34"/>
                <a:ea typeface="Noto Sans" panose="020B0502040504020204" pitchFamily="34"/>
                <a:cs typeface="Noto Sans" panose="020B0502040504020204"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Tree>
    <p:extLst>
      <p:ext uri="{BB962C8B-B14F-4D97-AF65-F5344CB8AC3E}">
        <p14:creationId xmlns:p14="http://schemas.microsoft.com/office/powerpoint/2010/main" val="3404833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2019 - Contact Michael Hofmann">
    <p:spTree>
      <p:nvGrpSpPr>
        <p:cNvPr id="1" name=""/>
        <p:cNvGrpSpPr/>
        <p:nvPr/>
      </p:nvGrpSpPr>
      <p:grpSpPr>
        <a:xfrm>
          <a:off x="0" y="0"/>
          <a:ext cx="0" cy="0"/>
          <a:chOff x="0" y="0"/>
          <a:chExt cx="0" cy="0"/>
        </a:xfrm>
      </p:grpSpPr>
      <p:pic>
        <p:nvPicPr>
          <p:cNvPr id="14" name="Picture 2">
            <a:hlinkClick r:id="rId2"/>
            <a:extLst>
              <a:ext uri="{FF2B5EF4-FFF2-40B4-BE49-F238E27FC236}">
                <a16:creationId xmlns:a16="http://schemas.microsoft.com/office/drawing/2014/main" id="{CB2E1EAE-DC33-4B82-B260-7DBB535B01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88702" y="3947390"/>
            <a:ext cx="2117343" cy="2117343"/>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4">
            <a:extLst>
              <a:ext uri="{FF2B5EF4-FFF2-40B4-BE49-F238E27FC236}">
                <a16:creationId xmlns:a16="http://schemas.microsoft.com/office/drawing/2014/main" id="{D3CCCFF2-27A7-43A4-BCFB-6C208CF1D37E}"/>
              </a:ext>
            </a:extLst>
          </p:cNvPr>
          <p:cNvSpPr>
            <a:spLocks noGrp="1"/>
          </p:cNvSpPr>
          <p:nvPr>
            <p:ph type="body" sz="quarter" idx="12" hasCustomPrompt="1"/>
          </p:nvPr>
        </p:nvSpPr>
        <p:spPr>
          <a:xfrm>
            <a:off x="360000" y="792000"/>
            <a:ext cx="11693455" cy="449204"/>
          </a:xfrm>
          <a:prstGeom prst="rect">
            <a:avLst/>
          </a:prstGeom>
        </p:spPr>
        <p:txBody>
          <a:bodyPr/>
          <a:lstStyle>
            <a:lvl1pPr marL="0" indent="0">
              <a:buNone/>
              <a:defRPr sz="2400">
                <a:latin typeface="Noto Sans" panose="020B0502040504020204" pitchFamily="34"/>
                <a:ea typeface="Noto Sans" panose="020B0502040504020204" pitchFamily="34"/>
                <a:cs typeface="Noto Sans" panose="020B0502040504020204" pitchFamily="34"/>
              </a:defRPr>
            </a:lvl1pPr>
          </a:lstStyle>
          <a:p>
            <a:r>
              <a:rPr lang="de-DE"/>
              <a:t>People.Products.Properties | [</a:t>
            </a:r>
            <a:r>
              <a:rPr lang="de-DE" err="1"/>
              <a:t>Properties|Values|Units</a:t>
            </a:r>
            <a:r>
              <a:rPr lang="de-DE"/>
              <a:t>]</a:t>
            </a:r>
          </a:p>
        </p:txBody>
      </p:sp>
      <p:sp>
        <p:nvSpPr>
          <p:cNvPr id="17" name="Textplatzhalter 2">
            <a:extLst>
              <a:ext uri="{FF2B5EF4-FFF2-40B4-BE49-F238E27FC236}">
                <a16:creationId xmlns:a16="http://schemas.microsoft.com/office/drawing/2014/main" id="{FD605EB7-0946-4474-AEFC-8CF54D62B5E4}"/>
              </a:ext>
            </a:extLst>
          </p:cNvPr>
          <p:cNvSpPr txBox="1">
            <a:spLocks/>
          </p:cNvSpPr>
          <p:nvPr userDrawn="1"/>
        </p:nvSpPr>
        <p:spPr>
          <a:xfrm>
            <a:off x="360000" y="259587"/>
            <a:ext cx="11377428" cy="5040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95E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5E7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E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2800">
                <a:latin typeface="Noto Sans" panose="020B0502040504020204" pitchFamily="34"/>
                <a:ea typeface="Noto Sans" panose="020B0502040504020204" pitchFamily="34"/>
                <a:cs typeface="Noto Sans" panose="020B0502040504020204" pitchFamily="34"/>
              </a:rPr>
              <a:t>Contact Details.</a:t>
            </a:r>
          </a:p>
        </p:txBody>
      </p:sp>
      <p:pic>
        <p:nvPicPr>
          <p:cNvPr id="3" name="Picture 2">
            <a:hlinkClick r:id="rId2"/>
            <a:extLst>
              <a:ext uri="{FF2B5EF4-FFF2-40B4-BE49-F238E27FC236}">
                <a16:creationId xmlns:a16="http://schemas.microsoft.com/office/drawing/2014/main" id="{EFCC7249-BDD7-2174-FB74-467A15F9947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05129" y="3948657"/>
            <a:ext cx="2117343" cy="2117343"/>
          </a:xfrm>
          <a:prstGeom prst="rect">
            <a:avLst/>
          </a:prstGeom>
          <a:noFill/>
          <a:extLst>
            <a:ext uri="{909E8E84-426E-40DD-AFC4-6F175D3DCCD1}">
              <a14:hiddenFill xmlns:a14="http://schemas.microsoft.com/office/drawing/2010/main">
                <a:solidFill>
                  <a:srgbClr val="FFFFFF"/>
                </a:solidFill>
              </a14:hiddenFill>
            </a:ext>
          </a:extLst>
        </p:spPr>
      </p:pic>
      <p:sp>
        <p:nvSpPr>
          <p:cNvPr id="4" name="Textplatzhalter 10">
            <a:extLst>
              <a:ext uri="{FF2B5EF4-FFF2-40B4-BE49-F238E27FC236}">
                <a16:creationId xmlns:a16="http://schemas.microsoft.com/office/drawing/2014/main" id="{CD5E42F6-1967-56EA-0425-359D7FDEF76B}"/>
              </a:ext>
            </a:extLst>
          </p:cNvPr>
          <p:cNvSpPr>
            <a:spLocks noGrp="1"/>
          </p:cNvSpPr>
          <p:nvPr>
            <p:ph type="body" sz="quarter" idx="10" hasCustomPrompt="1"/>
          </p:nvPr>
        </p:nvSpPr>
        <p:spPr>
          <a:xfrm>
            <a:off x="840257" y="6669359"/>
            <a:ext cx="10522509" cy="186343"/>
          </a:xfrm>
          <a:prstGeom prst="rect">
            <a:avLst/>
          </a:prstGeom>
        </p:spPr>
        <p:txBody>
          <a:bodyPr>
            <a:normAutofit/>
          </a:bodyPr>
          <a:lstStyle>
            <a:lvl1pPr marL="0" indent="0" algn="r">
              <a:buNone/>
              <a:defRPr sz="900"/>
            </a:lvl1pPr>
          </a:lstStyle>
          <a:p>
            <a:pPr lvl="0"/>
            <a:r>
              <a:rPr lang="de-DE"/>
              <a:t>Quelle:</a:t>
            </a:r>
          </a:p>
        </p:txBody>
      </p:sp>
      <p:pic>
        <p:nvPicPr>
          <p:cNvPr id="7" name="Picture 6" descr="A person wearing glasses&#10;&#10;Description automatically generated with low confidence">
            <a:extLst>
              <a:ext uri="{FF2B5EF4-FFF2-40B4-BE49-F238E27FC236}">
                <a16:creationId xmlns:a16="http://schemas.microsoft.com/office/drawing/2014/main" id="{92D1B2B8-7018-C590-2670-68E4FC6B85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46270" y="1647981"/>
            <a:ext cx="2002205" cy="2002205"/>
          </a:xfrm>
          <a:prstGeom prst="rect">
            <a:avLst/>
          </a:prstGeom>
        </p:spPr>
      </p:pic>
    </p:spTree>
    <p:extLst>
      <p:ext uri="{BB962C8B-B14F-4D97-AF65-F5344CB8AC3E}">
        <p14:creationId xmlns:p14="http://schemas.microsoft.com/office/powerpoint/2010/main" val="2842030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people.products.properties/" TargetMode="Externa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817A2A1-C86B-449D-AC44-98B39E5E0F51}"/>
              </a:ext>
            </a:extLst>
          </p:cNvPr>
          <p:cNvSpPr/>
          <p:nvPr userDrawn="1"/>
        </p:nvSpPr>
        <p:spPr>
          <a:xfrm>
            <a:off x="987228" y="6425512"/>
            <a:ext cx="10225796"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b="1" kern="1200" dirty="0">
                <a:solidFill>
                  <a:srgbClr val="747474"/>
                </a:solidFill>
                <a:latin typeface="+mn-lt"/>
                <a:ea typeface="+mn-ea"/>
                <a:cs typeface="+mn-cs"/>
              </a:rPr>
              <a:t>ONE</a:t>
            </a:r>
            <a:r>
              <a:rPr lang="de-DE" sz="1100" b="0" kern="1200" dirty="0">
                <a:solidFill>
                  <a:srgbClr val="747474"/>
                </a:solidFill>
                <a:latin typeface="+mn-lt"/>
                <a:ea typeface="+mn-ea"/>
                <a:cs typeface="+mn-cs"/>
              </a:rPr>
              <a:t>PDM </a:t>
            </a:r>
            <a:r>
              <a:rPr lang="de-DE" sz="1100" b="1" kern="1200" dirty="0">
                <a:solidFill>
                  <a:srgbClr val="747474"/>
                </a:solidFill>
                <a:latin typeface="+mn-lt"/>
                <a:ea typeface="+mn-ea"/>
                <a:cs typeface="+mn-cs"/>
              </a:rPr>
              <a:t>|</a:t>
            </a:r>
            <a:r>
              <a:rPr lang="de-DE" sz="1100" b="0" kern="1200" dirty="0">
                <a:solidFill>
                  <a:srgbClr val="747474"/>
                </a:solidFill>
                <a:latin typeface="+mn-lt"/>
                <a:ea typeface="+mn-ea"/>
                <a:cs typeface="+mn-cs"/>
              </a:rPr>
              <a:t> </a:t>
            </a:r>
            <a:r>
              <a:rPr lang="en-US" sz="1100" b="0" dirty="0">
                <a:solidFill>
                  <a:srgbClr val="747474"/>
                </a:solidFill>
              </a:rPr>
              <a:t>Digital SI-unified Product Passports </a:t>
            </a:r>
            <a:r>
              <a:rPr lang="de-DE" sz="1100" b="1" dirty="0">
                <a:solidFill>
                  <a:srgbClr val="747474"/>
                </a:solidFill>
              </a:rPr>
              <a:t>|</a:t>
            </a:r>
            <a:r>
              <a:rPr lang="de-DE" sz="1100" b="0" dirty="0">
                <a:solidFill>
                  <a:srgbClr val="747474"/>
                </a:solidFill>
              </a:rPr>
              <a:t> M</a:t>
            </a:r>
            <a:r>
              <a:rPr lang="de-DE" sz="1100" b="0" kern="1200" dirty="0">
                <a:solidFill>
                  <a:srgbClr val="747474"/>
                </a:solidFill>
                <a:latin typeface="+mn-lt"/>
                <a:ea typeface="+mn-ea"/>
                <a:cs typeface="+mn-cs"/>
              </a:rPr>
              <a:t>ichael Hofmann #derDatist </a:t>
            </a:r>
            <a:r>
              <a:rPr lang="de-DE" sz="1100" b="1" dirty="0">
                <a:solidFill>
                  <a:srgbClr val="747474"/>
                </a:solidFill>
              </a:rPr>
              <a:t>|</a:t>
            </a:r>
            <a:r>
              <a:rPr lang="de-DE" sz="1100" b="0" dirty="0">
                <a:solidFill>
                  <a:srgbClr val="747474"/>
                </a:solidFill>
              </a:rPr>
              <a:t> cdmm JENA, </a:t>
            </a:r>
            <a:r>
              <a:rPr lang="de-DE" sz="1100" b="0" kern="1200" dirty="0">
                <a:solidFill>
                  <a:srgbClr val="747474"/>
                </a:solidFill>
                <a:latin typeface="+mn-lt"/>
                <a:ea typeface="+mn-ea"/>
                <a:cs typeface="+mn-cs"/>
              </a:rPr>
              <a:t>2024-11-12 </a:t>
            </a:r>
            <a:r>
              <a:rPr lang="de-DE" sz="1100" b="1" dirty="0">
                <a:solidFill>
                  <a:srgbClr val="747474"/>
                </a:solidFill>
              </a:rPr>
              <a:t>|</a:t>
            </a:r>
            <a:r>
              <a:rPr lang="de-DE" sz="1100" b="1" kern="1200" dirty="0">
                <a:solidFill>
                  <a:srgbClr val="747474"/>
                </a:solidFill>
                <a:latin typeface="+mn-lt"/>
                <a:ea typeface="+mn-ea"/>
                <a:cs typeface="+mn-cs"/>
              </a:rPr>
              <a:t> | </a:t>
            </a:r>
            <a:r>
              <a:rPr lang="de-DE" sz="1100" b="0" kern="1200" dirty="0">
                <a:solidFill>
                  <a:srgbClr val="747474"/>
                </a:solidFill>
                <a:latin typeface="+mn-lt"/>
                <a:ea typeface="+mn-ea"/>
                <a:cs typeface="+mn-cs"/>
                <a:hlinkClick r:id="rId6"/>
              </a:rPr>
              <a:t>People.Products.Properties</a:t>
            </a:r>
            <a:endParaRPr lang="de-DE" sz="1100" b="0" kern="1200" dirty="0">
              <a:solidFill>
                <a:srgbClr val="747474"/>
              </a:solidFill>
              <a:latin typeface="+mn-lt"/>
              <a:ea typeface="+mn-ea"/>
              <a:cs typeface="+mn-cs"/>
            </a:endParaRPr>
          </a:p>
        </p:txBody>
      </p:sp>
      <p:pic>
        <p:nvPicPr>
          <p:cNvPr id="2050" name="Picture 2">
            <a:extLst>
              <a:ext uri="{FF2B5EF4-FFF2-40B4-BE49-F238E27FC236}">
                <a16:creationId xmlns:a16="http://schemas.microsoft.com/office/drawing/2014/main" id="{D7B5FA7F-0E6F-4EAA-B10D-6ADC7F26B00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24286" y="6268798"/>
            <a:ext cx="304801" cy="418324"/>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5">
            <a:extLst>
              <a:ext uri="{FF2B5EF4-FFF2-40B4-BE49-F238E27FC236}">
                <a16:creationId xmlns:a16="http://schemas.microsoft.com/office/drawing/2014/main" id="{F1213375-B4F2-8036-3F40-03C97E82F6FC}"/>
              </a:ext>
            </a:extLst>
          </p:cNvPr>
          <p:cNvSpPr txBox="1">
            <a:spLocks/>
          </p:cNvSpPr>
          <p:nvPr userDrawn="1"/>
        </p:nvSpPr>
        <p:spPr>
          <a:xfrm>
            <a:off x="372415" y="6393709"/>
            <a:ext cx="913637" cy="275650"/>
          </a:xfrm>
          <a:prstGeom prst="rect">
            <a:avLst/>
          </a:prstGeom>
        </p:spPr>
        <p:txBody>
          <a:bodyPr vert="horz" lIns="91440" tIns="45720" rIns="91440" bIns="45720" rtlCol="0" anchor="ctr"/>
          <a:lstStyle>
            <a:defPPr>
              <a:defRPr lang="de-DE"/>
            </a:defPPr>
            <a:lvl1pPr marL="0" algn="l" defTabSz="914400" rtl="0" eaLnBrk="1" latinLnBrk="0" hangingPunct="1">
              <a:defRPr sz="1600" b="1" kern="1200">
                <a:solidFill>
                  <a:schemeClr val="tx1">
                    <a:tint val="75000"/>
                  </a:schemeClr>
                </a:solidFill>
                <a:latin typeface="Noto Sans" panose="020B0502040504020204" pitchFamily="34"/>
                <a:ea typeface="Noto Sans" panose="020B0502040504020204" pitchFamily="34"/>
                <a:cs typeface="Noto Sans" panose="020B0502040504020204" pitchFamily="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804710C-64F5-4152-A50E-72B935E3533D}" type="slidenum">
              <a:rPr lang="de-DE" smtClean="0"/>
              <a:pPr/>
              <a:t>‹Nr.›</a:t>
            </a:fld>
            <a:endParaRPr lang="de-DE"/>
          </a:p>
        </p:txBody>
      </p:sp>
      <p:pic>
        <p:nvPicPr>
          <p:cNvPr id="3" name="Picture 4">
            <a:extLst>
              <a:ext uri="{FF2B5EF4-FFF2-40B4-BE49-F238E27FC236}">
                <a16:creationId xmlns:a16="http://schemas.microsoft.com/office/drawing/2014/main" id="{753A4A86-59F4-48D2-2D97-86CB5EEF0A44}"/>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1338471" y="6425512"/>
            <a:ext cx="728975" cy="195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194880"/>
      </p:ext>
    </p:extLst>
  </p:cSld>
  <p:clrMap bg1="lt1" tx1="dk1" bg2="lt2" tx2="dk2" accent1="accent1" accent2="accent2" accent3="accent3" accent4="accent4" accent5="accent5" accent6="accent6" hlink="hlink" folHlink="folHlink"/>
  <p:sldLayoutIdLst>
    <p:sldLayoutId id="2147483704" r:id="rId1"/>
    <p:sldLayoutId id="2147483708" r:id="rId2"/>
    <p:sldLayoutId id="2147483691" r:id="rId3"/>
    <p:sldLayoutId id="2147483710" r:id="rId4"/>
  </p:sldLayoutIdLst>
  <p:hf hdr="0" dt="0"/>
  <p:txStyles>
    <p:titleStyle>
      <a:lvl1pPr algn="l" defTabSz="914400" rtl="0" eaLnBrk="1" latinLnBrk="0" hangingPunct="1">
        <a:lnSpc>
          <a:spcPct val="90000"/>
        </a:lnSpc>
        <a:spcBef>
          <a:spcPct val="0"/>
        </a:spcBef>
        <a:buNone/>
        <a:defRPr sz="2400" b="1" kern="1200">
          <a:solidFill>
            <a:srgbClr val="495E7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95E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5E7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E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3" Type="http://schemas.openxmlformats.org/officeDocument/2006/relationships/hyperlink" Target="https://www.ptb.de/cms/fileadmin/internet/presse_aktuelles/broschueren/intern_einheitensystem/Die_gesetzlichen_Einheiten.pdf" TargetMode="External"/><Relationship Id="rId18" Type="http://schemas.openxmlformats.org/officeDocument/2006/relationships/image" Target="../media/image56.png"/><Relationship Id="rId26" Type="http://schemas.openxmlformats.org/officeDocument/2006/relationships/hyperlink" Target="https://rotarylift.eu/products/lifts-en/2-post-lifts-en/2-post-lift-spma32-xp/#comparison" TargetMode="External"/><Relationship Id="rId39" Type="http://schemas.openxmlformats.org/officeDocument/2006/relationships/image" Target="../media/image64.png"/><Relationship Id="rId21" Type="http://schemas.openxmlformats.org/officeDocument/2006/relationships/hyperlink" Target="https://schema.org/ProductGroup" TargetMode="External"/><Relationship Id="rId34" Type="http://schemas.openxmlformats.org/officeDocument/2006/relationships/image" Target="../media/image61.jpeg"/><Relationship Id="rId42" Type="http://schemas.openxmlformats.org/officeDocument/2006/relationships/image" Target="../media/image35.svg"/><Relationship Id="rId47" Type="http://schemas.openxmlformats.org/officeDocument/2006/relationships/image" Target="../media/image67.png"/><Relationship Id="rId50" Type="http://schemas.openxmlformats.org/officeDocument/2006/relationships/image" Target="../media/image69.jpeg"/><Relationship Id="rId7" Type="http://schemas.openxmlformats.org/officeDocument/2006/relationships/hyperlink" Target="http://www.tool-is.com/" TargetMode="External"/><Relationship Id="rId2" Type="http://schemas.openxmlformats.org/officeDocument/2006/relationships/notesSlide" Target="../notesSlides/notesSlide7.xml"/><Relationship Id="rId16" Type="http://schemas.openxmlformats.org/officeDocument/2006/relationships/image" Target="../media/image55.jpeg"/><Relationship Id="rId29" Type="http://schemas.openxmlformats.org/officeDocument/2006/relationships/image" Target="../media/image38.png"/><Relationship Id="rId11" Type="http://schemas.openxmlformats.org/officeDocument/2006/relationships/hyperlink" Target="https://powerpim.crm4.dynamics.com/main.aspx?appid=69c5b4b6-7a08-eb11-a813-000d3abfb73c&amp;pagetype=entityrecord&amp;etn=crb7f_sco_product&amp;id=f66eabda-8138-eb11-a813-000d3abe0db8&amp;formid=1684f2f6-b31e-eb11-a813-000d3a2cbdf1" TargetMode="External"/><Relationship Id="rId24" Type="http://schemas.openxmlformats.org/officeDocument/2006/relationships/hyperlink" Target="https://schema.org/sha256" TargetMode="External"/><Relationship Id="rId32" Type="http://schemas.openxmlformats.org/officeDocument/2006/relationships/hyperlink" Target="https://en.wikipedia.org/wiki/Semantics" TargetMode="External"/><Relationship Id="rId37" Type="http://schemas.openxmlformats.org/officeDocument/2006/relationships/image" Target="../media/image62.emf"/><Relationship Id="rId40" Type="http://schemas.openxmlformats.org/officeDocument/2006/relationships/hyperlink" Target="https://en.wikipedia.org/wiki/2019_redefinition_of_the_SI_base_units" TargetMode="External"/><Relationship Id="rId45" Type="http://schemas.openxmlformats.org/officeDocument/2006/relationships/image" Target="../media/image66.png"/><Relationship Id="rId5" Type="http://schemas.openxmlformats.org/officeDocument/2006/relationships/image" Target="../media/image49.png"/><Relationship Id="rId15" Type="http://schemas.openxmlformats.org/officeDocument/2006/relationships/hyperlink" Target="https://www.youtube.com/watch?v=x7qPAY9JqE4&amp;t=30s" TargetMode="External"/><Relationship Id="rId23" Type="http://schemas.openxmlformats.org/officeDocument/2006/relationships/hyperlink" Target="https://schema.org/gtin" TargetMode="External"/><Relationship Id="rId28" Type="http://schemas.openxmlformats.org/officeDocument/2006/relationships/hyperlink" Target="https://si-digital-framework.org/SI/units?lang=en" TargetMode="External"/><Relationship Id="rId36" Type="http://schemas.openxmlformats.org/officeDocument/2006/relationships/oleObject" Target="../embeddings/oleObject1.bin"/><Relationship Id="rId49" Type="http://schemas.openxmlformats.org/officeDocument/2006/relationships/hyperlink" Target="https://cirpassproject.eu/wp-content/uploads/2024/03/CIRPASS_Cross-sector_and_sector-specific_DPP_roadmaps_1.1.pdf" TargetMode="External"/><Relationship Id="rId10" Type="http://schemas.openxmlformats.org/officeDocument/2006/relationships/image" Target="../media/image52.jpeg"/><Relationship Id="rId19" Type="http://schemas.openxmlformats.org/officeDocument/2006/relationships/hyperlink" Target="https://webcast.ec.europa.eu/digital-product-passport-initiative-2023-06-12" TargetMode="External"/><Relationship Id="rId31" Type="http://schemas.openxmlformats.org/officeDocument/2006/relationships/image" Target="../media/image59.svg"/><Relationship Id="rId44" Type="http://schemas.openxmlformats.org/officeDocument/2006/relationships/image" Target="../media/image65.png"/><Relationship Id="rId4" Type="http://schemas.openxmlformats.org/officeDocument/2006/relationships/image" Target="../media/image48.jpeg"/><Relationship Id="rId9" Type="http://schemas.openxmlformats.org/officeDocument/2006/relationships/hyperlink" Target="file:///C:\Users\mh\cdmm%20GmbH%20PDMcloud%20Portal\ASA-FB-B2B-Digitization%20-%20General\2015%20ASA%20FB%20B2B%20Meeting-Hotel%20Waitz%20M&#252;hlheim\ASA%20FB%20Handel-2015-02-11-001-pdf-Pr&#228;sentation-Michael%20Hofmann-Vertrieb-gestern-heute.pdf" TargetMode="External"/><Relationship Id="rId14" Type="http://schemas.openxmlformats.org/officeDocument/2006/relationships/image" Target="../media/image54.jpeg"/><Relationship Id="rId22" Type="http://schemas.openxmlformats.org/officeDocument/2006/relationships/hyperlink" Target="https://schema.org/Product" TargetMode="External"/><Relationship Id="rId27" Type="http://schemas.openxmlformats.org/officeDocument/2006/relationships/image" Target="../media/image57.png"/><Relationship Id="rId30" Type="http://schemas.openxmlformats.org/officeDocument/2006/relationships/image" Target="../media/image58.png"/><Relationship Id="rId35" Type="http://schemas.openxmlformats.org/officeDocument/2006/relationships/hyperlink" Target="https://www.plattform-i40.de/IP/Redaktion/DE/Downloads/Publikation/Zeitstrahl_Industrie40.pdf?__blob=publicationFile&amp;v=5" TargetMode="External"/><Relationship Id="rId43" Type="http://schemas.openxmlformats.org/officeDocument/2006/relationships/hyperlink" Target="https://industrialdigitaltwin.org/wp-content/uploads/2022/10/IDTA-02006-2-0_Submodel_Digital-Nameplate.pdf" TargetMode="External"/><Relationship Id="rId48" Type="http://schemas.openxmlformats.org/officeDocument/2006/relationships/image" Target="../media/image68.png"/><Relationship Id="rId8" Type="http://schemas.openxmlformats.org/officeDocument/2006/relationships/image" Target="../media/image51.jpeg"/><Relationship Id="rId3" Type="http://schemas.openxmlformats.org/officeDocument/2006/relationships/image" Target="../media/image47.png"/><Relationship Id="rId12" Type="http://schemas.openxmlformats.org/officeDocument/2006/relationships/image" Target="../media/image53.png"/><Relationship Id="rId17" Type="http://schemas.openxmlformats.org/officeDocument/2006/relationships/hyperlink" Target="https://www.w3.org/WoT/" TargetMode="External"/><Relationship Id="rId25" Type="http://schemas.openxmlformats.org/officeDocument/2006/relationships/hyperlink" Target="https://www.qi-digital.de/" TargetMode="External"/><Relationship Id="rId33" Type="http://schemas.openxmlformats.org/officeDocument/2006/relationships/image" Target="../media/image60.jpeg"/><Relationship Id="rId38" Type="http://schemas.openxmlformats.org/officeDocument/2006/relationships/image" Target="../media/image63.png"/><Relationship Id="rId46" Type="http://schemas.openxmlformats.org/officeDocument/2006/relationships/hyperlink" Target="https://unece.org/trade/publications/uncefact-solutions-support-digital-product-passports-ecetrade481" TargetMode="External"/><Relationship Id="rId20" Type="http://schemas.openxmlformats.org/officeDocument/2006/relationships/hyperlink" Target="https://www.plattform-i40.de/IP/Navigation/DE/Manufacturing-X/Initiative/initiative-manufacturing-x.html" TargetMode="External"/><Relationship Id="rId41"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0.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hyperlink" Target="https://www.zvei.org/fileadmin/user_upload/Presse_und_Medien/Publikationen/2024/Februar/Das_Energielabel/ZVEI_Das_Energielabel_Februar_2024_01.pdf" TargetMode="External"/><Relationship Id="rId3" Type="http://schemas.openxmlformats.org/officeDocument/2006/relationships/hyperlink" Target="https://www.vde.com/de/ueber-uns/geschichte" TargetMode="External"/><Relationship Id="rId7" Type="http://schemas.openxmlformats.org/officeDocument/2006/relationships/hyperlink" Target="https://www.ptb.de/cms/fileadmin/internet/presse_aktuelles/broschueren/intern_einheitensystem/Die_gesetzlichen_Einheiten.pdf" TargetMode="External"/><Relationship Id="rId12" Type="http://schemas.openxmlformats.org/officeDocument/2006/relationships/image" Target="../media/image72.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0.jpeg"/><Relationship Id="rId11" Type="http://schemas.openxmlformats.org/officeDocument/2006/relationships/oleObject" Target="../embeddings/oleObject2.bin"/><Relationship Id="rId5" Type="http://schemas.openxmlformats.org/officeDocument/2006/relationships/hyperlink" Target="https://www.cosberhea.com/uploads/image/20231116/2623052da790efdb060b99e0c2e758e8.png" TargetMode="External"/><Relationship Id="rId15" Type="http://schemas.openxmlformats.org/officeDocument/2006/relationships/image" Target="../media/image74.png"/><Relationship Id="rId10" Type="http://schemas.openxmlformats.org/officeDocument/2006/relationships/image" Target="../media/image71.png"/><Relationship Id="rId4" Type="http://schemas.openxmlformats.org/officeDocument/2006/relationships/hyperlink" Target="https://dewiki.de/Lexikon/VDE_Verband_der_Elektrotechnik_Elektronik_Informationstechnik" TargetMode="External"/><Relationship Id="rId9" Type="http://schemas.openxmlformats.org/officeDocument/2006/relationships/hyperlink" Target="https://www.cosberhea.com/solutions/commercial-green-energy-solution.html" TargetMode="External"/><Relationship Id="rId14" Type="http://schemas.openxmlformats.org/officeDocument/2006/relationships/image" Target="../media/image73.png"/></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79.png"/><Relationship Id="rId3" Type="http://schemas.openxmlformats.org/officeDocument/2006/relationships/hyperlink" Target="https://thebatterypass.eu/assets/images/technical-guidance/pdf/2024_BatteryPassport_Technical_Guidance.pdf" TargetMode="External"/><Relationship Id="rId7" Type="http://schemas.openxmlformats.org/officeDocument/2006/relationships/image" Target="../media/image76.png"/><Relationship Id="rId12" Type="http://schemas.openxmlformats.org/officeDocument/2006/relationships/hyperlink" Target="https://www.plattform-i40.de/IP/Redaktion/EN/Downloads/Publikation/Hardshell-softcore_ppt.pdf?__blob=publicationFile&amp;v=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youtube.com/watch?v=LN3RVTmvHE0&amp;t=37s" TargetMode="External"/><Relationship Id="rId11" Type="http://schemas.openxmlformats.org/officeDocument/2006/relationships/image" Target="../media/image66.png"/><Relationship Id="rId5" Type="http://schemas.openxmlformats.org/officeDocument/2006/relationships/hyperlink" Target="https://www.youtube.com/watch?v=oO5zBAqnwNQ&amp;t=8414s" TargetMode="External"/><Relationship Id="rId10" Type="http://schemas.openxmlformats.org/officeDocument/2006/relationships/image" Target="../media/image78.jpeg"/><Relationship Id="rId4" Type="http://schemas.openxmlformats.org/officeDocument/2006/relationships/image" Target="../media/image75.png"/><Relationship Id="rId9" Type="http://schemas.openxmlformats.org/officeDocument/2006/relationships/hyperlink" Target="https://cirpassproject.eu/"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plattform-i40.de/IP/Redaktion/EN/Downloads/Publikation/Hardshell-softcore_ppt.pdf?__blob=publicationFile&amp;v=2" TargetMode="External"/><Relationship Id="rId13" Type="http://schemas.openxmlformats.org/officeDocument/2006/relationships/image" Target="../media/image82.png"/><Relationship Id="rId18" Type="http://schemas.openxmlformats.org/officeDocument/2006/relationships/image" Target="../media/image84.png"/><Relationship Id="rId3" Type="http://schemas.openxmlformats.org/officeDocument/2006/relationships/hyperlink" Target="https://de.wikipedia.org/wiki/Formale_Semantik" TargetMode="External"/><Relationship Id="rId21" Type="http://schemas.openxmlformats.org/officeDocument/2006/relationships/image" Target="../media/image61.jpeg"/><Relationship Id="rId7" Type="http://schemas.openxmlformats.org/officeDocument/2006/relationships/hyperlink" Target="https://www.beuth.de/de/technische-regel/din-spec-91406/314564057" TargetMode="External"/><Relationship Id="rId12" Type="http://schemas.openxmlformats.org/officeDocument/2006/relationships/hyperlink" Target="https://www.ptb.de/cms/fileadmin/internet/presse_aktuelles/broschueren/intern_einheitensystem/Die_gesetzlichen_Einheiten.pdf" TargetMode="External"/><Relationship Id="rId17" Type="http://schemas.openxmlformats.org/officeDocument/2006/relationships/hyperlink" Target="https://www.odata.org/documentation/" TargetMode="External"/><Relationship Id="rId25" Type="http://schemas.openxmlformats.org/officeDocument/2006/relationships/image" Target="../media/image79.png"/><Relationship Id="rId2" Type="http://schemas.openxmlformats.org/officeDocument/2006/relationships/notesSlide" Target="../notesSlides/notesSlide10.xml"/><Relationship Id="rId16" Type="http://schemas.openxmlformats.org/officeDocument/2006/relationships/image" Target="../media/image65.png"/><Relationship Id="rId20"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hyperlink" Target="https://pdmcloud-my.sharepoint.com/:b:/g/personal/beissbarth_pdmcloud_de/Ebonj--_vxJIiiyRdE6IyIUB5zZcwhHPuBqPtLyEAW9J5Q" TargetMode="External"/><Relationship Id="rId11" Type="http://schemas.openxmlformats.org/officeDocument/2006/relationships/hyperlink" Target="https://www.plattform-i40.de/IP/Redaktion/EN/Downloads/Publikation/Hardshell-softcore_ppt.pdf?__blob=publicationFile&amp;v=1" TargetMode="External"/><Relationship Id="rId24" Type="http://schemas.openxmlformats.org/officeDocument/2006/relationships/image" Target="../media/image63.png"/><Relationship Id="rId5" Type="http://schemas.openxmlformats.org/officeDocument/2006/relationships/hyperlink" Target="https://www.plattform-i40.de/" TargetMode="External"/><Relationship Id="rId15" Type="http://schemas.openxmlformats.org/officeDocument/2006/relationships/hyperlink" Target="https://industrialdigitaltwin.org/wp-content/uploads/2022/10/IDTA-02006-2-0_Submodel_Digital-Nameplate.pdf" TargetMode="External"/><Relationship Id="rId23" Type="http://schemas.openxmlformats.org/officeDocument/2006/relationships/image" Target="../media/image87.png"/><Relationship Id="rId10" Type="http://schemas.openxmlformats.org/officeDocument/2006/relationships/image" Target="../media/image81.png"/><Relationship Id="rId19" Type="http://schemas.openxmlformats.org/officeDocument/2006/relationships/hyperlink" Target="https://schema.org/Product" TargetMode="External"/><Relationship Id="rId4" Type="http://schemas.openxmlformats.org/officeDocument/2006/relationships/hyperlink" Target="https://www.go-fair.org/fair-principles/" TargetMode="External"/><Relationship Id="rId9" Type="http://schemas.openxmlformats.org/officeDocument/2006/relationships/image" Target="../media/image80.png"/><Relationship Id="rId14" Type="http://schemas.openxmlformats.org/officeDocument/2006/relationships/image" Target="../media/image83.jpeg"/><Relationship Id="rId22" Type="http://schemas.openxmlformats.org/officeDocument/2006/relationships/image" Target="../media/image86.png"/></Relationships>
</file>

<file path=ppt/slides/_rels/slide14.xml.rels><?xml version="1.0" encoding="UTF-8" standalone="yes"?>
<Relationships xmlns="http://schemas.openxmlformats.org/package/2006/relationships"><Relationship Id="rId8" Type="http://schemas.openxmlformats.org/officeDocument/2006/relationships/hyperlink" Target="https://www.ptb.de/cms/fileadmin/internet/presse_aktuelles/broschueren/intern_einheitensystem/Die_gesetzlichen_Einheiten.pdf" TargetMode="External"/><Relationship Id="rId13" Type="http://schemas.openxmlformats.org/officeDocument/2006/relationships/image" Target="../media/image92.jpeg"/><Relationship Id="rId3" Type="http://schemas.openxmlformats.org/officeDocument/2006/relationships/hyperlink" Target="https://din.one/x/fSJcBQ" TargetMode="External"/><Relationship Id="rId7" Type="http://schemas.openxmlformats.org/officeDocument/2006/relationships/hyperlink" Target="https://schema.org/ProductGroup" TargetMode="External"/><Relationship Id="rId12" Type="http://schemas.openxmlformats.org/officeDocument/2006/relationships/hyperlink" Target="https://www.linkedin.com/in/boris-boehme-a75ab75b/"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1.jpeg"/><Relationship Id="rId5" Type="http://schemas.openxmlformats.org/officeDocument/2006/relationships/image" Target="../media/image88.png"/><Relationship Id="rId15" Type="http://schemas.openxmlformats.org/officeDocument/2006/relationships/image" Target="../media/image93.png"/><Relationship Id="rId10" Type="http://schemas.openxmlformats.org/officeDocument/2006/relationships/hyperlink" Target="https://cirpassproject.eu/" TargetMode="External"/><Relationship Id="rId4" Type="http://schemas.openxmlformats.org/officeDocument/2006/relationships/hyperlink" Target="https://din.one/pages/viewpage.action?pageId=89924223" TargetMode="External"/><Relationship Id="rId9" Type="http://schemas.openxmlformats.org/officeDocument/2006/relationships/image" Target="../media/image90.jpeg"/><Relationship Id="rId14" Type="http://schemas.openxmlformats.org/officeDocument/2006/relationships/hyperlink" Target="https://ec.europa.eu/commission/presscorner/detail/en/ip_22_2013"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hyperlink" Target="https://cirpassproject.eu/" TargetMode="External"/><Relationship Id="rId3" Type="http://schemas.openxmlformats.org/officeDocument/2006/relationships/hyperlink" Target="https://www.qi-digital.de/" TargetMode="External"/><Relationship Id="rId7" Type="http://schemas.openxmlformats.org/officeDocument/2006/relationships/image" Target="../media/image29.png"/><Relationship Id="rId12" Type="http://schemas.openxmlformats.org/officeDocument/2006/relationships/image" Target="../media/image95.jpeg"/><Relationship Id="rId17" Type="http://schemas.openxmlformats.org/officeDocument/2006/relationships/image" Target="../media/image98.png"/><Relationship Id="rId2" Type="http://schemas.openxmlformats.org/officeDocument/2006/relationships/hyperlink" Target="https://drive.google.com/file/d/1W0zOLDOLZNX12yJvAPRsWMzdDJZybC_u/view" TargetMode="External"/><Relationship Id="rId16"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hyperlink" Target="https://www.ptb.de/empir2018/smartcom/project/" TargetMode="External"/><Relationship Id="rId11" Type="http://schemas.openxmlformats.org/officeDocument/2006/relationships/hyperlink" Target="https://www.ptb.de/cms/fileadmin/internet/presse_aktuelles/broschueren/intern_einheitensystem/Die_gesetzlichen_Einheiten.pdf" TargetMode="External"/><Relationship Id="rId5" Type="http://schemas.openxmlformats.org/officeDocument/2006/relationships/image" Target="../media/image94.png"/><Relationship Id="rId15" Type="http://schemas.openxmlformats.org/officeDocument/2006/relationships/hyperlink" Target="https://www.qi-digital.de/fileadmin/user_upload/website/veranstaltungen/Begleitstudien_2024/Ergebnisbericht_Praxiswerkst%C3%A4tten_Digitale_QI_Labore_241007_QID.pdf" TargetMode="External"/><Relationship Id="rId10" Type="http://schemas.openxmlformats.org/officeDocument/2006/relationships/image" Target="../media/image30.png"/><Relationship Id="rId4" Type="http://schemas.openxmlformats.org/officeDocument/2006/relationships/hyperlink" Target="https://www.qi-digital.de/digitale-qi/quality-x" TargetMode="External"/><Relationship Id="rId9" Type="http://schemas.openxmlformats.org/officeDocument/2006/relationships/hyperlink" Target="https://dccwiki.ptb.de/en/home" TargetMode="External"/><Relationship Id="rId14" Type="http://schemas.openxmlformats.org/officeDocument/2006/relationships/image" Target="../media/image96.jpe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03.png"/><Relationship Id="rId18" Type="http://schemas.openxmlformats.org/officeDocument/2006/relationships/image" Target="../media/image106.png"/><Relationship Id="rId26" Type="http://schemas.openxmlformats.org/officeDocument/2006/relationships/image" Target="../media/image29.png"/><Relationship Id="rId3" Type="http://schemas.openxmlformats.org/officeDocument/2006/relationships/image" Target="../media/image99.png"/><Relationship Id="rId21" Type="http://schemas.openxmlformats.org/officeDocument/2006/relationships/hyperlink" Target="https://schema.org/Product" TargetMode="External"/><Relationship Id="rId7" Type="http://schemas.openxmlformats.org/officeDocument/2006/relationships/hyperlink" Target="https://www.odata.org/documentation/" TargetMode="External"/><Relationship Id="rId12" Type="http://schemas.openxmlformats.org/officeDocument/2006/relationships/hyperlink" Target="https://www.w3.org/WoT/" TargetMode="External"/><Relationship Id="rId17" Type="http://schemas.openxmlformats.org/officeDocument/2006/relationships/image" Target="../media/image105.jpeg"/><Relationship Id="rId25" Type="http://schemas.openxmlformats.org/officeDocument/2006/relationships/hyperlink" Target="https://si-digital-framework.org/" TargetMode="External"/><Relationship Id="rId2" Type="http://schemas.openxmlformats.org/officeDocument/2006/relationships/notesSlide" Target="../notesSlides/notesSlide12.xml"/><Relationship Id="rId16" Type="http://schemas.openxmlformats.org/officeDocument/2006/relationships/hyperlink" Target="https://www.ptb.de/cms/fileadmin/internet/presse_aktuelles/broschueren/intern_einheitensystem/Die_gesetzlichen_Einheiten.pdf" TargetMode="External"/><Relationship Id="rId20" Type="http://schemas.openxmlformats.org/officeDocument/2006/relationships/image" Target="../media/image107.png"/><Relationship Id="rId29"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30.png"/><Relationship Id="rId24" Type="http://schemas.openxmlformats.org/officeDocument/2006/relationships/image" Target="../media/image86.png"/><Relationship Id="rId32" Type="http://schemas.openxmlformats.org/officeDocument/2006/relationships/image" Target="../media/image108.png"/><Relationship Id="rId5" Type="http://schemas.openxmlformats.org/officeDocument/2006/relationships/image" Target="../media/image101.svg"/><Relationship Id="rId15" Type="http://schemas.openxmlformats.org/officeDocument/2006/relationships/image" Target="../media/image104.png"/><Relationship Id="rId23" Type="http://schemas.openxmlformats.org/officeDocument/2006/relationships/image" Target="../media/image61.jpeg"/><Relationship Id="rId28" Type="http://schemas.openxmlformats.org/officeDocument/2006/relationships/hyperlink" Target="https://dccwiki.ptb.de/en/home" TargetMode="External"/><Relationship Id="rId10" Type="http://schemas.openxmlformats.org/officeDocument/2006/relationships/hyperlink" Target="https://www.ptb.de/empir2018/smartcom/project/" TargetMode="External"/><Relationship Id="rId19" Type="http://schemas.openxmlformats.org/officeDocument/2006/relationships/hyperlink" Target="https://www.w3.org/TR/rdf-schema/#ch_domain" TargetMode="External"/><Relationship Id="rId31" Type="http://schemas.openxmlformats.org/officeDocument/2006/relationships/image" Target="../media/image96.jpeg"/><Relationship Id="rId4" Type="http://schemas.openxmlformats.org/officeDocument/2006/relationships/image" Target="../media/image100.png"/><Relationship Id="rId9" Type="http://schemas.openxmlformats.org/officeDocument/2006/relationships/image" Target="../media/image79.png"/><Relationship Id="rId14" Type="http://schemas.openxmlformats.org/officeDocument/2006/relationships/hyperlink" Target="https://cdd.iec.ch/CDD/iec61360/iec61360.nsf/caba5d6040cadbf1c1257eb500480c1c/125308769c00abb9c125895800581050?OpenDocument" TargetMode="External"/><Relationship Id="rId22" Type="http://schemas.openxmlformats.org/officeDocument/2006/relationships/image" Target="../media/image85.png"/><Relationship Id="rId27" Type="http://schemas.openxmlformats.org/officeDocument/2006/relationships/image" Target="../media/image41.png"/><Relationship Id="rId30" Type="http://schemas.openxmlformats.org/officeDocument/2006/relationships/hyperlink" Target="https://cirpassproject.eu/"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9.png"/><Relationship Id="rId3" Type="http://schemas.openxmlformats.org/officeDocument/2006/relationships/image" Target="../media/image109.jpeg"/><Relationship Id="rId7" Type="http://schemas.openxmlformats.org/officeDocument/2006/relationships/hyperlink" Target="https://dccwiki.ptb.de/en/home" TargetMode="External"/><Relationship Id="rId12" Type="http://schemas.openxmlformats.org/officeDocument/2006/relationships/hyperlink" Target="https://thebatterypass.eu/assets/images/technical-guidance/pdf/2024_BatteryPassport_Technical_Guidance.pdf" TargetMode="External"/><Relationship Id="rId2" Type="http://schemas.openxmlformats.org/officeDocument/2006/relationships/hyperlink" Target="https://thebatterypass.eu/" TargetMode="Externa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110.jpeg"/><Relationship Id="rId5" Type="http://schemas.openxmlformats.org/officeDocument/2006/relationships/image" Target="../media/image29.png"/><Relationship Id="rId10" Type="http://schemas.openxmlformats.org/officeDocument/2006/relationships/image" Target="../media/image95.jpeg"/><Relationship Id="rId4" Type="http://schemas.openxmlformats.org/officeDocument/2006/relationships/hyperlink" Target="https://www.ptb.de/empir2018/smartcom/project/" TargetMode="External"/><Relationship Id="rId9" Type="http://schemas.openxmlformats.org/officeDocument/2006/relationships/hyperlink" Target="https://www.ptb.de/cms/fileadmin/internet/presse_aktuelles/broschueren/intern_einheitensystem/Die_gesetzlichen_Einheiten.pdf"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11.png"/><Relationship Id="rId3" Type="http://schemas.openxmlformats.org/officeDocument/2006/relationships/hyperlink" Target="https://eur-lex.europa.eu/legal-content/EN/TXT/?uri=CELEX%3A52022DC0140&amp;qid=1649112555090" TargetMode="External"/><Relationship Id="rId7" Type="http://schemas.openxmlformats.org/officeDocument/2006/relationships/hyperlink" Target="https://thebatterypass.eu/assets/images/technical-guidance/pdf/2024_BatteryPassport_Technical_Guidance.pdf" TargetMode="External"/><Relationship Id="rId12" Type="http://schemas.openxmlformats.org/officeDocument/2006/relationships/hyperlink" Target="https://cirpassproject.eu/wp-content/uploads/2024/03/CIRPASS_Cross-sector_and_sector-specific_DPP_roadmaps_1.1.pdf"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hyperlink" Target="https://industrialdigitaltwin.org/wp-content/uploads/2022/10/IDTA-02006-2-0_Submodel_Digital-Nameplate.pdf" TargetMode="External"/><Relationship Id="rId10" Type="http://schemas.openxmlformats.org/officeDocument/2006/relationships/image" Target="../media/image67.png"/><Relationship Id="rId4" Type="http://schemas.openxmlformats.org/officeDocument/2006/relationships/hyperlink" Target="https://acme.dpp.spherity.com/battery/7be3b99c-33a3-4d72-a747-feeb2c2ed263/dpp.json" TargetMode="External"/><Relationship Id="rId9" Type="http://schemas.openxmlformats.org/officeDocument/2006/relationships/hyperlink" Target="https://unece.org/trade/publications/uncefact-solutions-support-digital-product-passports-ecetrade481"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commission.europa.eu/energy-climate-change-environment/standards-tools-and-labels/products-labelling-rules-and-requirements/sustainable-products_en"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commission.europa.eu/energy-climate-change-environment/standards-tools-and-labels/products-labelling-rules-and-requirements/sustainable-products/ecodesign-sustainable-products-regulation_en"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people.products.propertie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hyperlink" Target="https://industrialdigitaltwin.org/wp-content/uploads/2022/10/IDTA-02006-2-0_Submodel_Digital-Nameplate.pdf" TargetMode="External"/><Relationship Id="rId3" Type="http://schemas.openxmlformats.org/officeDocument/2006/relationships/image" Target="../media/image112.jpeg"/><Relationship Id="rId7" Type="http://schemas.openxmlformats.org/officeDocument/2006/relationships/image" Target="../media/image114.jpg"/><Relationship Id="rId2" Type="http://schemas.openxmlformats.org/officeDocument/2006/relationships/hyperlink" Target="https://people.products.properties/zweite-medical-photonics-2023-bei-trumpf-in-ditzingen/" TargetMode="External"/><Relationship Id="rId1" Type="http://schemas.openxmlformats.org/officeDocument/2006/relationships/slideLayout" Target="../slideLayouts/slideLayout2.xml"/><Relationship Id="rId6" Type="http://schemas.openxmlformats.org/officeDocument/2006/relationships/hyperlink" Target="https://people.products.properties/wp-content/uploads/Trumpf-Medical-Photonics-2023-02-08-1.mp4" TargetMode="External"/><Relationship Id="rId5" Type="http://schemas.openxmlformats.org/officeDocument/2006/relationships/image" Target="../media/image113.jpeg"/><Relationship Id="rId4" Type="http://schemas.openxmlformats.org/officeDocument/2006/relationships/hyperlink" Target="https://people.products.properties/wp-content/uploads/Trumpf-Medical-Photonics-2023-02-08-81-scaled.jpg" TargetMode="External"/><Relationship Id="rId9"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hyperlink" Target="https://www.w3.org/WoT/" TargetMode="External"/><Relationship Id="rId13" Type="http://schemas.openxmlformats.org/officeDocument/2006/relationships/hyperlink" Target="https://www.bdva.eu/members" TargetMode="External"/><Relationship Id="rId18" Type="http://schemas.openxmlformats.org/officeDocument/2006/relationships/hyperlink" Target="https://acme.dpp.spherity.com/battery/7be3b99c-33a3-4d72-a747-feeb2c2ed263/dpp.json" TargetMode="External"/><Relationship Id="rId3" Type="http://schemas.openxmlformats.org/officeDocument/2006/relationships/hyperlink" Target="https://www.bipm.org/kcdb/comparison/statistics/key" TargetMode="External"/><Relationship Id="rId21" Type="http://schemas.openxmlformats.org/officeDocument/2006/relationships/image" Target="../media/image118.jpeg"/><Relationship Id="rId7" Type="http://schemas.openxmlformats.org/officeDocument/2006/relationships/hyperlink" Target="https://physics.nist.gov/cuu/Constants/Table/allascii.txt" TargetMode="External"/><Relationship Id="rId12" Type="http://schemas.openxmlformats.org/officeDocument/2006/relationships/hyperlink" Target="https://gs1.org/voc/?show=properties" TargetMode="External"/><Relationship Id="rId17" Type="http://schemas.openxmlformats.org/officeDocument/2006/relationships/image" Target="../media/image115.png"/><Relationship Id="rId25" Type="http://schemas.openxmlformats.org/officeDocument/2006/relationships/image" Target="../media/image95.jpeg"/><Relationship Id="rId2" Type="http://schemas.openxmlformats.org/officeDocument/2006/relationships/hyperlink" Target="https://www.ptb.de/dcc/v3.2.1/autogenerated-docs/Doku%20Oxygen%203.2.1.htm" TargetMode="External"/><Relationship Id="rId16" Type="http://schemas.openxmlformats.org/officeDocument/2006/relationships/hyperlink" Target="https://en.wikipedia.org/wiki/Quantification_(science)" TargetMode="External"/><Relationship Id="rId20"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hyperlink" Target="https://iuclid6.echa.europa.eu/reachandclp-reports" TargetMode="External"/><Relationship Id="rId11" Type="http://schemas.openxmlformats.org/officeDocument/2006/relationships/hyperlink" Target="https://industrialdigitaltwin.org/wp-content/uploads/2022/10/IDTA-02006-2-0_Submodel_Digital-Nameplate.pdf" TargetMode="External"/><Relationship Id="rId24" Type="http://schemas.openxmlformats.org/officeDocument/2006/relationships/hyperlink" Target="https://www.ptb.de/cms/fileadmin/internet/presse_aktuelles/broschueren/intern_einheitensystem/Die_gesetzlichen_Einheiten.pdf" TargetMode="External"/><Relationship Id="rId5" Type="http://schemas.openxmlformats.org/officeDocument/2006/relationships/hyperlink" Target="https://www.inchi-trust.org/" TargetMode="External"/><Relationship Id="rId15" Type="http://schemas.openxmlformats.org/officeDocument/2006/relationships/hyperlink" Target="https://www.bipm.org/kcdb/cmc/quick-search?keywords=Germany" TargetMode="External"/><Relationship Id="rId23" Type="http://schemas.openxmlformats.org/officeDocument/2006/relationships/image" Target="../media/image61.jpeg"/><Relationship Id="rId10" Type="http://schemas.openxmlformats.org/officeDocument/2006/relationships/hyperlink" Target="https://github.com/oasis-tcs/odata-vocabularies/tree/main/vocabularies" TargetMode="External"/><Relationship Id="rId19" Type="http://schemas.openxmlformats.org/officeDocument/2006/relationships/image" Target="../media/image116.png"/><Relationship Id="rId4" Type="http://schemas.openxmlformats.org/officeDocument/2006/relationships/hyperlink" Target="https://uhr.ptb.de/" TargetMode="External"/><Relationship Id="rId9" Type="http://schemas.openxmlformats.org/officeDocument/2006/relationships/hyperlink" Target="https://cdd.iec.ch/cdd/iec62720/iec62720.nsf/caba5d6040cadbf1c1257eb500480c1c/a5dd55b748b47663c1258a6a00302111?OpenDocument" TargetMode="External"/><Relationship Id="rId14" Type="http://schemas.openxmlformats.org/officeDocument/2006/relationships/hyperlink" Target="https://acme.dpp.spherity.com/authorized" TargetMode="External"/><Relationship Id="rId22" Type="http://schemas.openxmlformats.org/officeDocument/2006/relationships/image" Target="../media/image119.png"/></Relationships>
</file>

<file path=ppt/slides/_rels/slide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www.e-d-c.info/edcneu/wp-content/uploads/2024/06/DPP-Identifiers_Comparison-r.240130-1.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rotarylift.eu/products/lifts-en/2-post-lifts-en/2-post-lift-spma32-xp/#comparison" TargetMode="External"/><Relationship Id="rId13" Type="http://schemas.openxmlformats.org/officeDocument/2006/relationships/image" Target="../media/image124.png"/><Relationship Id="rId18" Type="http://schemas.openxmlformats.org/officeDocument/2006/relationships/hyperlink" Target="https://rotarylift.eu/wp-content/uploads/brb_media/00509782_2-post-lift-SPMA32-Pickup-matrix-0473_0715_0_02-2023-04.pdf" TargetMode="External"/><Relationship Id="rId3" Type="http://schemas.openxmlformats.org/officeDocument/2006/relationships/hyperlink" Target="https://rotarylift.eu/wp-content/uploads/brb_media/00504355_2-post-lift-SPMA32_35-IM-OM-DC-2023-01.pdf" TargetMode="External"/><Relationship Id="rId21" Type="http://schemas.openxmlformats.org/officeDocument/2006/relationships/image" Target="../media/image95.jpeg"/><Relationship Id="rId7" Type="http://schemas.openxmlformats.org/officeDocument/2006/relationships/image" Target="../media/image123.jpeg"/><Relationship Id="rId12" Type="http://schemas.openxmlformats.org/officeDocument/2006/relationships/hyperlink" Target="https://dev.codekraft.it/rotary-2022/products/lifts-en/2-post-lifts-en/2-post-lift-spoa3lx/" TargetMode="External"/><Relationship Id="rId17" Type="http://schemas.openxmlformats.org/officeDocument/2006/relationships/image" Target="../media/image128.png"/><Relationship Id="rId2" Type="http://schemas.openxmlformats.org/officeDocument/2006/relationships/notesSlide" Target="../notesSlides/notesSlide15.xml"/><Relationship Id="rId16" Type="http://schemas.openxmlformats.org/officeDocument/2006/relationships/image" Target="../media/image127.png"/><Relationship Id="rId20" Type="http://schemas.openxmlformats.org/officeDocument/2006/relationships/hyperlink" Target="https://www.ptb.de/cms/fileadmin/internet/presse_aktuelles/broschueren/intern_einheitensystem/Die_gesetzlichen_Einheiten.pdf" TargetMode="External"/><Relationship Id="rId1" Type="http://schemas.openxmlformats.org/officeDocument/2006/relationships/slideLayout" Target="../slideLayouts/slideLayout3.xml"/><Relationship Id="rId6" Type="http://schemas.openxmlformats.org/officeDocument/2006/relationships/image" Target="../media/image122.png"/><Relationship Id="rId11" Type="http://schemas.openxmlformats.org/officeDocument/2006/relationships/hyperlink" Target="https://digitaldatachain.com/portal/fep/en/dt.jsp?setCursor=1_541257&amp;page=automatic-identification" TargetMode="External"/><Relationship Id="rId5" Type="http://schemas.openxmlformats.org/officeDocument/2006/relationships/hyperlink" Target="https://rotarylift.eu/login/" TargetMode="External"/><Relationship Id="rId15" Type="http://schemas.openxmlformats.org/officeDocument/2006/relationships/image" Target="../media/image126.png"/><Relationship Id="rId10" Type="http://schemas.openxmlformats.org/officeDocument/2006/relationships/hyperlink" Target="https://rotarylift.eu/?s=5063084198723" TargetMode="External"/><Relationship Id="rId19" Type="http://schemas.openxmlformats.org/officeDocument/2006/relationships/image" Target="../media/image129.png"/><Relationship Id="rId4" Type="http://schemas.openxmlformats.org/officeDocument/2006/relationships/image" Target="../media/image121.png"/><Relationship Id="rId9" Type="http://schemas.openxmlformats.org/officeDocument/2006/relationships/image" Target="../media/image57.png"/><Relationship Id="rId14" Type="http://schemas.openxmlformats.org/officeDocument/2006/relationships/image" Target="../media/image125.png"/><Relationship Id="rId22"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hyperlink" Target="https://dccwiki.ptb.de/en/home" TargetMode="External"/><Relationship Id="rId3" Type="http://schemas.openxmlformats.org/officeDocument/2006/relationships/image" Target="../media/image130.png"/><Relationship Id="rId7" Type="http://schemas.openxmlformats.org/officeDocument/2006/relationships/image" Target="../media/image131.png"/><Relationship Id="rId12" Type="http://schemas.openxmlformats.org/officeDocument/2006/relationships/image" Target="../media/image41.png"/><Relationship Id="rId2" Type="http://schemas.openxmlformats.org/officeDocument/2006/relationships/notesSlide" Target="../notesSlides/notesSlide16.xml"/><Relationship Id="rId16" Type="http://schemas.openxmlformats.org/officeDocument/2006/relationships/image" Target="../media/image95.jpeg"/><Relationship Id="rId1" Type="http://schemas.openxmlformats.org/officeDocument/2006/relationships/slideLayout" Target="../slideLayouts/slideLayout3.xml"/><Relationship Id="rId6" Type="http://schemas.openxmlformats.org/officeDocument/2006/relationships/hyperlink" Target="https://www.youtube.com/playlist?list=PLmwl0nkG0dPFI8bAS736myioL45oBEoeU" TargetMode="External"/><Relationship Id="rId11" Type="http://schemas.openxmlformats.org/officeDocument/2006/relationships/image" Target="../media/image29.png"/><Relationship Id="rId5" Type="http://schemas.openxmlformats.org/officeDocument/2006/relationships/hyperlink" Target="https://1drv.ms/p/s!AkAEc5z72WckjpUx5hGnyFT9hRpZAA?e=Bvd2Rc" TargetMode="External"/><Relationship Id="rId15" Type="http://schemas.openxmlformats.org/officeDocument/2006/relationships/hyperlink" Target="https://www.ptb.de/cms/fileadmin/internet/presse_aktuelles/broschueren/intern_einheitensystem/Die_gesetzlichen_Einheiten.pdf" TargetMode="External"/><Relationship Id="rId10" Type="http://schemas.openxmlformats.org/officeDocument/2006/relationships/hyperlink" Target="https://www.ptb.de/empir2018/smartcom/project/" TargetMode="External"/><Relationship Id="rId4" Type="http://schemas.openxmlformats.org/officeDocument/2006/relationships/hyperlink" Target="https://cirpassproject.eu/wp-content/uploads/2023/07/CIRPASS-2-presentation.pdf" TargetMode="External"/><Relationship Id="rId9" Type="http://schemas.openxmlformats.org/officeDocument/2006/relationships/image" Target="../media/image132.jpeg"/><Relationship Id="rId14"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2.jpeg"/><Relationship Id="rId7" Type="http://schemas.openxmlformats.org/officeDocument/2006/relationships/hyperlink" Target="https://dccwiki.ptb.de/en/home" TargetMode="External"/><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9.png"/><Relationship Id="rId10" Type="http://schemas.openxmlformats.org/officeDocument/2006/relationships/image" Target="../media/image95.jpeg"/><Relationship Id="rId4" Type="http://schemas.openxmlformats.org/officeDocument/2006/relationships/hyperlink" Target="https://www.ptb.de/empir2018/smartcom/project/" TargetMode="External"/><Relationship Id="rId9" Type="http://schemas.openxmlformats.org/officeDocument/2006/relationships/hyperlink" Target="https://www.ptb.de/cms/fileadmin/internet/presse_aktuelles/broschueren/intern_einheitensystem/Die_gesetzlichen_Einheiten.pdf"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ptb.de/empir2018/smartcom/project/" TargetMode="External"/><Relationship Id="rId13" Type="http://schemas.openxmlformats.org/officeDocument/2006/relationships/hyperlink" Target="https://www.ptb.de/cms/fileadmin/internet/presse_aktuelles/broschueren/intern_einheitensystem/Die_gesetzlichen_Einheiten.pdf" TargetMode="External"/><Relationship Id="rId3" Type="http://schemas.openxmlformats.org/officeDocument/2006/relationships/hyperlink" Target="https://cirpassproject.eu/wp-content/uploads/2023/07/CIRPASS-2-presentation.pdf" TargetMode="External"/><Relationship Id="rId7" Type="http://schemas.openxmlformats.org/officeDocument/2006/relationships/image" Target="../media/image132.jpeg"/><Relationship Id="rId12"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31.png"/><Relationship Id="rId11" Type="http://schemas.openxmlformats.org/officeDocument/2006/relationships/hyperlink" Target="https://dccwiki.ptb.de/en/home" TargetMode="External"/><Relationship Id="rId5" Type="http://schemas.openxmlformats.org/officeDocument/2006/relationships/image" Target="../media/image134.png"/><Relationship Id="rId15" Type="http://schemas.openxmlformats.org/officeDocument/2006/relationships/image" Target="../media/image79.png"/><Relationship Id="rId10" Type="http://schemas.openxmlformats.org/officeDocument/2006/relationships/image" Target="../media/image41.png"/><Relationship Id="rId4" Type="http://schemas.openxmlformats.org/officeDocument/2006/relationships/hyperlink" Target="https://1drv.ms/p/s!AkAEc5z72WckjpUx5hGnyFT9hRpZAA?e=Bvd2Rc" TargetMode="External"/><Relationship Id="rId9" Type="http://schemas.openxmlformats.org/officeDocument/2006/relationships/image" Target="../media/image29.png"/><Relationship Id="rId14" Type="http://schemas.openxmlformats.org/officeDocument/2006/relationships/image" Target="../media/image95.jpeg"/></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1.png"/><Relationship Id="rId3" Type="http://schemas.openxmlformats.org/officeDocument/2006/relationships/image" Target="../media/image136.jpeg"/><Relationship Id="rId7" Type="http://schemas.openxmlformats.org/officeDocument/2006/relationships/hyperlink" Target="https://rotarylift.eu/products/lifts-en/2-post-lifts-en/2-post-lift-spma32-xp/#comparison" TargetMode="External"/><Relationship Id="rId12" Type="http://schemas.openxmlformats.org/officeDocument/2006/relationships/image" Target="../media/image29.png"/><Relationship Id="rId17" Type="http://schemas.openxmlformats.org/officeDocument/2006/relationships/image" Target="../media/image95.jpeg"/><Relationship Id="rId2" Type="http://schemas.openxmlformats.org/officeDocument/2006/relationships/image" Target="../media/image135.png"/><Relationship Id="rId16" Type="http://schemas.openxmlformats.org/officeDocument/2006/relationships/hyperlink" Target="https://www.ptb.de/cms/fileadmin/internet/presse_aktuelles/broschueren/intern_einheitensystem/Die_gesetzlichen_Einheiten.pdf" TargetMode="External"/><Relationship Id="rId1" Type="http://schemas.openxmlformats.org/officeDocument/2006/relationships/slideLayout" Target="../slideLayouts/slideLayout3.xml"/><Relationship Id="rId6" Type="http://schemas.openxmlformats.org/officeDocument/2006/relationships/hyperlink" Target="https://www.sci40.com/german/projekte/interopera/" TargetMode="External"/><Relationship Id="rId11" Type="http://schemas.openxmlformats.org/officeDocument/2006/relationships/hyperlink" Target="https://www.ptb.de/empir2018/smartcom/project/" TargetMode="External"/><Relationship Id="rId5" Type="http://schemas.openxmlformats.org/officeDocument/2006/relationships/hyperlink" Target="https://www.sci40.com/" TargetMode="External"/><Relationship Id="rId15" Type="http://schemas.openxmlformats.org/officeDocument/2006/relationships/image" Target="../media/image30.png"/><Relationship Id="rId10" Type="http://schemas.openxmlformats.org/officeDocument/2006/relationships/image" Target="../media/image132.jpeg"/><Relationship Id="rId4" Type="http://schemas.openxmlformats.org/officeDocument/2006/relationships/image" Target="../media/image79.png"/><Relationship Id="rId9" Type="http://schemas.openxmlformats.org/officeDocument/2006/relationships/image" Target="../media/image137.png"/><Relationship Id="rId14" Type="http://schemas.openxmlformats.org/officeDocument/2006/relationships/hyperlink" Target="https://dccwiki.ptb.de/en/home"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ptb.de/empir2018/smartcom/project/" TargetMode="External"/><Relationship Id="rId13" Type="http://schemas.openxmlformats.org/officeDocument/2006/relationships/hyperlink" Target="https://www.ptb.de/cms/fileadmin/internet/presse_aktuelles/broschueren/intern_einheitensystem/Die_gesetzlichen_Einheiten.pdf" TargetMode="External"/><Relationship Id="rId3" Type="http://schemas.openxmlformats.org/officeDocument/2006/relationships/hyperlink" Target="https://www.youtube.com/playlist?list=PLmwl0nkG0dPFI8bAS736myioL45oBEoeU" TargetMode="External"/><Relationship Id="rId7" Type="http://schemas.openxmlformats.org/officeDocument/2006/relationships/image" Target="../media/image132.jpeg"/><Relationship Id="rId12" Type="http://schemas.openxmlformats.org/officeDocument/2006/relationships/image" Target="../media/image30.png"/><Relationship Id="rId2" Type="http://schemas.openxmlformats.org/officeDocument/2006/relationships/hyperlink" Target="https://cirpassproject.eu/wp-content/uploads/2023/07/CIRPASS-2-presentation.pdf" TargetMode="Externa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hyperlink" Target="https://dccwiki.ptb.de/en/home" TargetMode="External"/><Relationship Id="rId5" Type="http://schemas.openxmlformats.org/officeDocument/2006/relationships/image" Target="../media/image131.png"/><Relationship Id="rId10" Type="http://schemas.openxmlformats.org/officeDocument/2006/relationships/image" Target="../media/image41.png"/><Relationship Id="rId4" Type="http://schemas.openxmlformats.org/officeDocument/2006/relationships/image" Target="../media/image138.png"/><Relationship Id="rId9" Type="http://schemas.openxmlformats.org/officeDocument/2006/relationships/image" Target="../media/image29.png"/><Relationship Id="rId14" Type="http://schemas.openxmlformats.org/officeDocument/2006/relationships/image" Target="../media/image95.jpeg"/></Relationships>
</file>

<file path=ppt/slides/_rels/slide29.xml.rels><?xml version="1.0" encoding="UTF-8" standalone="yes"?>
<Relationships xmlns="http://schemas.openxmlformats.org/package/2006/relationships"><Relationship Id="rId8" Type="http://schemas.openxmlformats.org/officeDocument/2006/relationships/hyperlink" Target="https://www.ptb.de/empir2018/smartcom/project/" TargetMode="External"/><Relationship Id="rId13" Type="http://schemas.openxmlformats.org/officeDocument/2006/relationships/hyperlink" Target="https://www.ptb.de/cms/fileadmin/internet/presse_aktuelles/broschueren/intern_einheitensystem/Die_gesetzlichen_Einheiten.pdf" TargetMode="External"/><Relationship Id="rId3" Type="http://schemas.openxmlformats.org/officeDocument/2006/relationships/hyperlink" Target="https://www.sci40.com/german/projekte/interopera/" TargetMode="External"/><Relationship Id="rId7" Type="http://schemas.openxmlformats.org/officeDocument/2006/relationships/image" Target="../media/image132.jpeg"/><Relationship Id="rId12" Type="http://schemas.openxmlformats.org/officeDocument/2006/relationships/image" Target="../media/image30.png"/><Relationship Id="rId2" Type="http://schemas.openxmlformats.org/officeDocument/2006/relationships/hyperlink" Target="https://www.sci40.com/" TargetMode="External"/><Relationship Id="rId1" Type="http://schemas.openxmlformats.org/officeDocument/2006/relationships/slideLayout" Target="../slideLayouts/slideLayout3.xml"/><Relationship Id="rId6" Type="http://schemas.openxmlformats.org/officeDocument/2006/relationships/image" Target="../media/image79.png"/><Relationship Id="rId11" Type="http://schemas.openxmlformats.org/officeDocument/2006/relationships/hyperlink" Target="https://dccwiki.ptb.de/en/home" TargetMode="External"/><Relationship Id="rId5" Type="http://schemas.openxmlformats.org/officeDocument/2006/relationships/image" Target="../media/image139.png"/><Relationship Id="rId10" Type="http://schemas.openxmlformats.org/officeDocument/2006/relationships/image" Target="../media/image41.png"/><Relationship Id="rId4" Type="http://schemas.openxmlformats.org/officeDocument/2006/relationships/hyperlink" Target="https://openindustry4.com/fileadmin/Dateien/Downloads/OPENOP_1.PDF" TargetMode="External"/><Relationship Id="rId9" Type="http://schemas.openxmlformats.org/officeDocument/2006/relationships/image" Target="../media/image29.png"/><Relationship Id="rId14" Type="http://schemas.openxmlformats.org/officeDocument/2006/relationships/image" Target="../media/image95.jpeg"/></Relationships>
</file>

<file path=ppt/slides/_rels/slide3.xml.rels><?xml version="1.0" encoding="UTF-8" standalone="yes"?>
<Relationships xmlns="http://schemas.openxmlformats.org/package/2006/relationships"><Relationship Id="rId3" Type="http://schemas.openxmlformats.org/officeDocument/2006/relationships/hyperlink" Target="https://1drv.ms/p/s!AkAEc5z72Wckj_NWWW7fNHbRxmT3rA?e=VIoSdf" TargetMode="External"/><Relationship Id="rId2" Type="http://schemas.openxmlformats.org/officeDocument/2006/relationships/hyperlink" Target="https://www.ihk.de/blueprint/servlet/efihk24/bridge/5252522/em/document?eventId=32218&amp;docId=SW5mb1ZTVEc=" TargetMode="Externa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https://media.licdn.com/dms/image/C4E22AQF116_IXf9ncA/feedshare-shrink_1280/0/1668183946095?e=1709164800&amp;v=beta&amp;t=F767pGk88TEhoJ8J6QMMXfxJ8DqrAZdrPeHmxxzvqBY" TargetMode="External"/><Relationship Id="rId2" Type="http://schemas.openxmlformats.org/officeDocument/2006/relationships/hyperlink" Target="https://openindustry4.com/fileadmin/Dateien/Downloads/DIGITA_1.PDF" TargetMode="External"/><Relationship Id="rId1" Type="http://schemas.openxmlformats.org/officeDocument/2006/relationships/slideLayout" Target="../slideLayouts/slideLayout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jpeg"/></Relationships>
</file>

<file path=ppt/slides/_rels/slide3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hyperlink" Target="https://tfig.unece.org/instruments/recommendations-and-standards" TargetMode="External"/><Relationship Id="rId7" Type="http://schemas.openxmlformats.org/officeDocument/2006/relationships/image" Target="../media/image144.png"/><Relationship Id="rId2" Type="http://schemas.openxmlformats.org/officeDocument/2006/relationships/hyperlink" Target="https://tfig.unece.org/" TargetMode="External"/><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hyperlink" Target="https://projects.eclipse.org/projects/dt" TargetMode="External"/><Relationship Id="rId4" Type="http://schemas.openxmlformats.org/officeDocument/2006/relationships/hyperlink" Target="https://tfig.unece.org/instruments/recommendations-and-standards/un-cefact-reference-data-models-rdm"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open.spotify.com/show/5c08SzuQiMtIWfgWSEr9uX" TargetMode="External"/><Relationship Id="rId2" Type="http://schemas.openxmlformats.org/officeDocument/2006/relationships/hyperlink" Target="https://cirpassproject.eu/wp-content/uploads/2024/03/CIRPASS_Cross-sector_and_sector-specific_DPP_roadmaps_1.1.pdf"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hyperlink" Target="https://www.linkedin.com/in/michael-hofmann-cdmm/"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mailto:m.hofmann@cdmm.de" TargetMode="External"/><Relationship Id="rId5" Type="http://schemas.openxmlformats.org/officeDocument/2006/relationships/hyperlink" Target="https://people.products.properties/" TargetMode="Externa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hyperlink" Target="https://optonet-jena.de/jena-wird-dehub-fuer-photonics-digital-experience-platforms/" TargetMode="External"/><Relationship Id="rId13" Type="http://schemas.openxmlformats.org/officeDocument/2006/relationships/image" Target="../media/image153.png"/><Relationship Id="rId18" Type="http://schemas.openxmlformats.org/officeDocument/2006/relationships/image" Target="../media/image156.jpeg"/><Relationship Id="rId3" Type="http://schemas.openxmlformats.org/officeDocument/2006/relationships/hyperlink" Target="https://www.de-hub.de/" TargetMode="External"/><Relationship Id="rId7" Type="http://schemas.openxmlformats.org/officeDocument/2006/relationships/image" Target="../media/image148.png"/><Relationship Id="rId12" Type="http://schemas.openxmlformats.org/officeDocument/2006/relationships/image" Target="../media/image152.jpeg"/><Relationship Id="rId17" Type="http://schemas.openxmlformats.org/officeDocument/2006/relationships/hyperlink" Target="https://www.ptb.de/cms/fileadmin/internet/presse_aktuelles/broschueren/intern_einheitensystem/Die_gesetzlichen_Einheiten.pdf" TargetMode="External"/><Relationship Id="rId2" Type="http://schemas.openxmlformats.org/officeDocument/2006/relationships/hyperlink" Target="https://www.jena-digital.de/" TargetMode="External"/><Relationship Id="rId16"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47.svg"/><Relationship Id="rId11" Type="http://schemas.openxmlformats.org/officeDocument/2006/relationships/image" Target="../media/image151.svg"/><Relationship Id="rId5" Type="http://schemas.openxmlformats.org/officeDocument/2006/relationships/image" Target="../media/image146.png"/><Relationship Id="rId15" Type="http://schemas.openxmlformats.org/officeDocument/2006/relationships/image" Target="../media/image154.png"/><Relationship Id="rId10" Type="http://schemas.openxmlformats.org/officeDocument/2006/relationships/image" Target="../media/image150.png"/><Relationship Id="rId19" Type="http://schemas.openxmlformats.org/officeDocument/2006/relationships/image" Target="../media/image157.png"/><Relationship Id="rId4" Type="http://schemas.openxmlformats.org/officeDocument/2006/relationships/hyperlink" Target="https://www.jena-digital.de/aktuelles-veranstaltungen/" TargetMode="External"/><Relationship Id="rId9" Type="http://schemas.openxmlformats.org/officeDocument/2006/relationships/image" Target="../media/image149.png"/><Relationship Id="rId14" Type="http://schemas.openxmlformats.org/officeDocument/2006/relationships/hyperlink" Target="https://www.iof.fraunhofer.de/de/presse-medien/pressemitteilungen/2024/de-hub-2024.html"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de.wikipedia.org/wiki/Lutherbibel" TargetMode="External"/><Relationship Id="rId13" Type="http://schemas.openxmlformats.org/officeDocument/2006/relationships/image" Target="../media/image161.jpg"/><Relationship Id="rId3" Type="http://schemas.openxmlformats.org/officeDocument/2006/relationships/image" Target="../media/image158.jpg"/><Relationship Id="rId7" Type="http://schemas.openxmlformats.org/officeDocument/2006/relationships/hyperlink" Target="https://de.wikipedia.org/wiki/Farbenlehre_(Goethe)" TargetMode="External"/><Relationship Id="rId12" Type="http://schemas.openxmlformats.org/officeDocument/2006/relationships/image" Target="../media/image36.jpeg"/><Relationship Id="rId2" Type="http://schemas.openxmlformats.org/officeDocument/2006/relationships/hyperlink" Target="https://www.musoptin.com/item/forschungsmikroskop-carl-zeiss-5272-1881/" TargetMode="External"/><Relationship Id="rId1" Type="http://schemas.openxmlformats.org/officeDocument/2006/relationships/slideLayout" Target="../slideLayouts/slideLayout2.xml"/><Relationship Id="rId6" Type="http://schemas.openxmlformats.org/officeDocument/2006/relationships/hyperlink" Target="https://www.socialnet.de/lexikon/Geschichte-des-Kindergartens" TargetMode="External"/><Relationship Id="rId11" Type="http://schemas.openxmlformats.org/officeDocument/2006/relationships/hyperlink" Target="https://www.ptb.de/cms/fileadmin/internet/presse_aktuelles/broschueren/intern_einheitensystem/Die_gesetzlichen_Einheiten.pdf" TargetMode="External"/><Relationship Id="rId5" Type="http://schemas.openxmlformats.org/officeDocument/2006/relationships/hyperlink" Target="https://www.chemgeo.uni-jena.de/chegemedia/2485/13-5-johann-wilhelm-ritter.pdf" TargetMode="External"/><Relationship Id="rId10" Type="http://schemas.openxmlformats.org/officeDocument/2006/relationships/image" Target="../media/image160.jpg"/><Relationship Id="rId4" Type="http://schemas.openxmlformats.org/officeDocument/2006/relationships/hyperlink" Target="https://upload.wikimedia.org/wikipedia/commons/0/03/Lutherbibel.jpg" TargetMode="External"/><Relationship Id="rId9" Type="http://schemas.openxmlformats.org/officeDocument/2006/relationships/image" Target="../media/image159.jpeg"/></Relationships>
</file>

<file path=ppt/slides/_rels/slide38.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hyperlink" Target="https://www.zeiss.de/semiconductor-manufacturing-technology/inspiring-technology/euv-lithographie.html" TargetMode="External"/><Relationship Id="rId1" Type="http://schemas.openxmlformats.org/officeDocument/2006/relationships/slideLayout" Target="../slideLayouts/slideLayout2.xml"/><Relationship Id="rId5" Type="http://schemas.openxmlformats.org/officeDocument/2006/relationships/hyperlink" Target="https://www.youtube.com/watch?v=PN4w26eoEaw" TargetMode="External"/><Relationship Id="rId4" Type="http://schemas.openxmlformats.org/officeDocument/2006/relationships/hyperlink" Target="https://youtu.be/H7dQQJ-Ljcg?si=CSNJRFnbgioPC13s"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jena-digital.de/aktuelles/ein-innovationsnetzwerk-fuer-den-digitalstandort-jena/" TargetMode="External"/><Relationship Id="rId2" Type="http://schemas.openxmlformats.org/officeDocument/2006/relationships/hyperlink" Target="https://www.jena-digital.de/fileadmin/_processed_/3/c/csm_image021_28ae38d4cc.jpg" TargetMode="External"/><Relationship Id="rId1" Type="http://schemas.openxmlformats.org/officeDocument/2006/relationships/slideLayout" Target="../slideLayouts/slideLayout3.xml"/><Relationship Id="rId6" Type="http://schemas.openxmlformats.org/officeDocument/2006/relationships/image" Target="../media/image165.jpeg"/><Relationship Id="rId5" Type="http://schemas.openxmlformats.org/officeDocument/2006/relationships/image" Target="../media/image164.png"/><Relationship Id="rId4" Type="http://schemas.openxmlformats.org/officeDocument/2006/relationships/image" Target="../media/image163.jpg"/></Relationships>
</file>

<file path=ppt/slides/_rels/slide4.xml.rels><?xml version="1.0" encoding="UTF-8" standalone="yes"?>
<Relationships xmlns="http://schemas.openxmlformats.org/package/2006/relationships"><Relationship Id="rId3" Type="http://schemas.openxmlformats.org/officeDocument/2006/relationships/hyperlink" Target="https://1drv.ms/p/s!AkAEc5z72Wckj_NWWW7fNHbRxmT3rA?e=VIoSdf" TargetMode="External"/><Relationship Id="rId7" Type="http://schemas.openxmlformats.org/officeDocument/2006/relationships/image" Target="../media/image10.jpg"/><Relationship Id="rId2" Type="http://schemas.openxmlformats.org/officeDocument/2006/relationships/hyperlink" Target="https://www.ihk.de/blueprint/servlet/efihk24/bridge/5252522/em/document?eventId=32218&amp;docId=SW5mb1ZTVEc=" TargetMode="Externa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hyperlink" Target="https://thebatterypass.eu/assets/images/technical-guidance/pdf/2024_BatteryPassport_Technical_Guidance.pdf"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people.products.properties/wp-content/uploads/SPS-2023-11-14_Wegener_DNP_DPP.pdf" TargetMode="External"/><Relationship Id="rId2" Type="http://schemas.openxmlformats.org/officeDocument/2006/relationships/hyperlink" Target="https://people.products.properties/sps-2023-in-nuernberg/" TargetMode="External"/><Relationship Id="rId1" Type="http://schemas.openxmlformats.org/officeDocument/2006/relationships/slideLayout" Target="../slideLayouts/slideLayout2.xml"/><Relationship Id="rId5" Type="http://schemas.openxmlformats.org/officeDocument/2006/relationships/image" Target="../media/image166.jpeg"/><Relationship Id="rId4" Type="http://schemas.openxmlformats.org/officeDocument/2006/relationships/hyperlink" Target="https://www.zvei.org/fileadmin/user_upload/Themen/Industrie/Fachverband_Automation/2023-09-15_IDTA_AAS_Tech_Days_DPP4.0_Wegener.pdf"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109.jpeg"/><Relationship Id="rId7" Type="http://schemas.openxmlformats.org/officeDocument/2006/relationships/hyperlink" Target="https://www.ptb.de/cms/fileadmin/internet/presse_aktuelles/broschueren/intern_einheitensystem/Die_gesetzlichen_Einheiten.pdf" TargetMode="External"/><Relationship Id="rId2" Type="http://schemas.openxmlformats.org/officeDocument/2006/relationships/hyperlink" Target="https://www.linkedin.com/posts/michael-hofmann-cdmm_digitalgipfel2023-dqd-dcc-activity-7164639299093647360-MOuA/?utm_source=share&amp;utm_medium=member_desktop" TargetMode="Externa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168.jpeg"/><Relationship Id="rId5" Type="http://schemas.openxmlformats.org/officeDocument/2006/relationships/image" Target="../media/image29.png"/><Relationship Id="rId10" Type="http://schemas.openxmlformats.org/officeDocument/2006/relationships/hyperlink" Target="https://www.digitale-technologien.de/DT/Navigation/DE/ProgrammeProjekte/AktuelleStrategischeEinzelprojekte/gemimeg2/gemimeg2.html" TargetMode="External"/><Relationship Id="rId4" Type="http://schemas.openxmlformats.org/officeDocument/2006/relationships/hyperlink" Target="https://www.ptb.de/empir2018/smartcom/project/" TargetMode="External"/><Relationship Id="rId9" Type="http://schemas.openxmlformats.org/officeDocument/2006/relationships/image" Target="../media/image167.jpeg"/></Relationships>
</file>

<file path=ppt/slides/_rels/slide42.xml.rels><?xml version="1.0" encoding="UTF-8" standalone="yes"?>
<Relationships xmlns="http://schemas.openxmlformats.org/package/2006/relationships"><Relationship Id="rId3" Type="http://schemas.openxmlformats.org/officeDocument/2006/relationships/hyperlink" Target="https://1drv.ms/v/s!AkAEc5z72Wckjq11snysX19bQji61Q?e=meqpqV" TargetMode="External"/><Relationship Id="rId2" Type="http://schemas.openxmlformats.org/officeDocument/2006/relationships/image" Target="../media/image169.jpeg"/><Relationship Id="rId1" Type="http://schemas.openxmlformats.org/officeDocument/2006/relationships/slideLayout" Target="../slideLayouts/slideLayout3.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jpeg"/></Relationships>
</file>

<file path=ppt/slides/_rels/slide43.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hyperlink" Target="https://www.linkedin.com/posts/jenadigital_jenadigital-digitalwirtschaft-wirtschaftmeetslehre-activity-7118568602160492545-PVEN?utm_source=share&amp;utm_medium=member_desktop" TargetMode="External"/><Relationship Id="rId1" Type="http://schemas.openxmlformats.org/officeDocument/2006/relationships/slideLayout" Target="../slideLayouts/slideLayout2.xml"/><Relationship Id="rId6" Type="http://schemas.openxmlformats.org/officeDocument/2006/relationships/image" Target="../media/image175.jpeg"/><Relationship Id="rId5" Type="http://schemas.openxmlformats.org/officeDocument/2006/relationships/hyperlink" Target="https://www.linkedin.com/posts/michael-hofmann-cdmm_dnp-jenadigital-jenadigital-activity-7160361445107376129-9ref/" TargetMode="External"/><Relationship Id="rId4" Type="http://schemas.openxmlformats.org/officeDocument/2006/relationships/image" Target="../media/image174.jpeg"/></Relationships>
</file>

<file path=ppt/slides/_rels/slide44.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hyperlink" Target="https://www.e-d-c.info/digital-product-passport-dpp" TargetMode="External"/><Relationship Id="rId7" Type="http://schemas.openxmlformats.org/officeDocument/2006/relationships/hyperlink" Target="https://www.jena-digital.de/veranstaltungen/opening-week-24/" TargetMode="External"/><Relationship Id="rId2" Type="http://schemas.openxmlformats.org/officeDocument/2006/relationships/hyperlink" Target="https://photos.app.goo.gl/YRanVZDPppbgApbS6" TargetMode="Externa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6.png"/><Relationship Id="rId10" Type="http://schemas.openxmlformats.org/officeDocument/2006/relationships/image" Target="../media/image178.jpeg"/><Relationship Id="rId4" Type="http://schemas.openxmlformats.org/officeDocument/2006/relationships/hyperlink" Target="https://www.linkedin.com/posts/michael-hofmann-cdmm_ecodesign-dqi-dieindustrie-activity-7225071027188305921-puoQ?utm_source=share&amp;utm_medium=member_desktop" TargetMode="External"/><Relationship Id="rId9" Type="http://schemas.openxmlformats.org/officeDocument/2006/relationships/hyperlink" Target="https://www.e-d-c.info/digital-product-passport-dpp/"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oar.ptb.de/resources/show/10.7795/550.20240119B" TargetMode="External"/><Relationship Id="rId13" Type="http://schemas.openxmlformats.org/officeDocument/2006/relationships/image" Target="../media/image28.jpeg"/><Relationship Id="rId18" Type="http://schemas.openxmlformats.org/officeDocument/2006/relationships/hyperlink" Target="https://cdd.iec.ch/CDD/iec61360/iec61360.nsf/caba5d6040cadbf1c1257eb500480c1c/125308769c00abb9c125895800581050?OpenDocument" TargetMode="External"/><Relationship Id="rId3" Type="http://schemas.openxmlformats.org/officeDocument/2006/relationships/image" Target="../media/image179.jpeg"/><Relationship Id="rId21" Type="http://schemas.openxmlformats.org/officeDocument/2006/relationships/image" Target="../media/image105.jpeg"/><Relationship Id="rId7" Type="http://schemas.openxmlformats.org/officeDocument/2006/relationships/image" Target="../media/image180.png"/><Relationship Id="rId12" Type="http://schemas.openxmlformats.org/officeDocument/2006/relationships/hyperlink" Target="https://www.avlditest.com/ks/2022/10/A16235615D8F.pdf" TargetMode="External"/><Relationship Id="rId17" Type="http://schemas.openxmlformats.org/officeDocument/2006/relationships/image" Target="../media/image103.png"/><Relationship Id="rId2" Type="http://schemas.openxmlformats.org/officeDocument/2006/relationships/hyperlink" Target="https://www.degruyter.com/document/doi/10.1515/teme-2022-0117/html#j_teme-2022-0117_ref_012" TargetMode="External"/><Relationship Id="rId16" Type="http://schemas.openxmlformats.org/officeDocument/2006/relationships/hyperlink" Target="https://www.w3.org/WoT/" TargetMode="External"/><Relationship Id="rId20" Type="http://schemas.openxmlformats.org/officeDocument/2006/relationships/hyperlink" Target="https://www.ptb.de/cms/fileadmin/internet/presse_aktuelles/broschueren/intern_einheitensystem/Die_gesetzlichen_Einheiten.pdf" TargetMode="External"/><Relationship Id="rId1" Type="http://schemas.openxmlformats.org/officeDocument/2006/relationships/slideLayout" Target="../slideLayouts/slideLayout2.xml"/><Relationship Id="rId6" Type="http://schemas.openxmlformats.org/officeDocument/2006/relationships/hyperlink" Target="https://www.oiml.org/en/files/pdf_v/v002-200-e07.pdf" TargetMode="External"/><Relationship Id="rId11" Type="http://schemas.openxmlformats.org/officeDocument/2006/relationships/image" Target="../media/image182.jpeg"/><Relationship Id="rId24" Type="http://schemas.openxmlformats.org/officeDocument/2006/relationships/image" Target="../media/image107.png"/><Relationship Id="rId5" Type="http://schemas.openxmlformats.org/officeDocument/2006/relationships/hyperlink" Target="https://www.ptb.de/cms/en/metrologische-dienstleistungen/vv.html" TargetMode="External"/><Relationship Id="rId15" Type="http://schemas.openxmlformats.org/officeDocument/2006/relationships/image" Target="../media/image30.png"/><Relationship Id="rId23" Type="http://schemas.openxmlformats.org/officeDocument/2006/relationships/hyperlink" Target="https://www.w3.org/TR/rdf-schema/#ch_domain" TargetMode="External"/><Relationship Id="rId10" Type="http://schemas.openxmlformats.org/officeDocument/2006/relationships/image" Target="../media/image46.jpeg"/><Relationship Id="rId19" Type="http://schemas.openxmlformats.org/officeDocument/2006/relationships/image" Target="../media/image104.png"/><Relationship Id="rId4" Type="http://schemas.openxmlformats.org/officeDocument/2006/relationships/hyperlink" Target="https://www.ptb.de/cms/fileadmin/internet/dienstleistungen/vollversammlung/VV2021/9_AnGeWaNt.pdf" TargetMode="External"/><Relationship Id="rId9" Type="http://schemas.openxmlformats.org/officeDocument/2006/relationships/image" Target="../media/image181.png"/><Relationship Id="rId14" Type="http://schemas.openxmlformats.org/officeDocument/2006/relationships/hyperlink" Target="https://www.ptb.de/empir2018/smartcom/project/" TargetMode="External"/><Relationship Id="rId22"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hyperlink" Target="https://www.e-d-c.info/edcneu/wp-content/uploads/2024/06/ANSI-MH10.8.2-2021-updated-20220210.pdf" TargetMode="Externa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4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2.jpeg"/><Relationship Id="rId7" Type="http://schemas.openxmlformats.org/officeDocument/2006/relationships/hyperlink" Target="https://dccwiki.ptb.de/en/home" TargetMode="External"/><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9.png"/><Relationship Id="rId10" Type="http://schemas.openxmlformats.org/officeDocument/2006/relationships/image" Target="../media/image95.jpeg"/><Relationship Id="rId4" Type="http://schemas.openxmlformats.org/officeDocument/2006/relationships/hyperlink" Target="https://www.ptb.de/empir2018/smartcom/project/" TargetMode="External"/><Relationship Id="rId9" Type="http://schemas.openxmlformats.org/officeDocument/2006/relationships/hyperlink" Target="https://www.ptb.de/cms/fileadmin/internet/presse_aktuelles/broschueren/intern_einheitensystem/Die_gesetzlichen_Einheiten.pdf"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single-market-economy.ec.europa.eu/single-market/30th-anniversary_en" TargetMode="External"/><Relationship Id="rId2" Type="http://schemas.openxmlformats.org/officeDocument/2006/relationships/hyperlink" Target="https://single-market-economy.ec.europa.eu/single-market/goods/new-legislative-framework_en" TargetMode="External"/><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49.xml.rels><?xml version="1.0" encoding="UTF-8" standalone="yes"?>
<Relationships xmlns="http://schemas.openxmlformats.org/package/2006/relationships"><Relationship Id="rId3" Type="http://schemas.openxmlformats.org/officeDocument/2006/relationships/hyperlink" Target="https://www.linkedin.com/in/kerstin-jorna-12117328a" TargetMode="External"/><Relationship Id="rId7" Type="http://schemas.openxmlformats.org/officeDocument/2006/relationships/image" Target="../media/image190.png"/><Relationship Id="rId2" Type="http://schemas.openxmlformats.org/officeDocument/2006/relationships/hyperlink" Target="https://single-market-economy.ec.europa.eu/news/commission-publishes-its-annual-union-work-programme-european-standardisation-2024-2024-02-02_en" TargetMode="External"/><Relationship Id="rId1" Type="http://schemas.openxmlformats.org/officeDocument/2006/relationships/slideLayout" Target="../slideLayouts/slideLayout2.xml"/><Relationship Id="rId6" Type="http://schemas.openxmlformats.org/officeDocument/2006/relationships/image" Target="../media/image189.png"/><Relationship Id="rId5" Type="http://schemas.openxmlformats.org/officeDocument/2006/relationships/hyperlink" Target="https://commission.europa.eu/about-european-commission/departments-and-executive-agencies/internal-market-industry-entrepreneurship-and-smes_en" TargetMode="External"/><Relationship Id="rId4" Type="http://schemas.openxmlformats.org/officeDocument/2006/relationships/hyperlink" Target="https://www.youtube.com/watch?v=Kla7Av1BNbE"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youtu.be/TShd-NQ1vKs?si=9yZ_AwtEy7J5_Qdk" TargetMode="External"/><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ptb.de/cms/fileadmin/internet/presse_aktuelles/broschueren/intern_einheitensystem/Die_gesetzlichen_Einheiten.pdf" TargetMode="External"/><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hyperlink" Target="https://media.licdn.com/dms/image/C4E22AQEcQoqrxSfeHA/feedshare-shrink_2048_1536/0/1654194285751?e=1709164800&amp;v=beta&amp;t=gFM5vr0U6la0DS_j9k3mx7rc1z56aM9fQTvh2JtTyZM" TargetMode="Externa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193.png"/></Relationships>
</file>

<file path=ppt/slides/_rels/slide52.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95.jpeg"/><Relationship Id="rId3" Type="http://schemas.openxmlformats.org/officeDocument/2006/relationships/hyperlink" Target="https://www.mdpi.com/sci/sci-05-00011/article_deploy/html/images/sci-05-00011-g001.png" TargetMode="External"/><Relationship Id="rId7" Type="http://schemas.openxmlformats.org/officeDocument/2006/relationships/hyperlink" Target="https://www.ptb.de/empir2018/smartcom/project/" TargetMode="External"/><Relationship Id="rId12" Type="http://schemas.openxmlformats.org/officeDocument/2006/relationships/hyperlink" Target="https://www.ptb.de/cms/fileadmin/internet/presse_aktuelles/broschueren/intern_einheitensystem/Die_gesetzlichen_Einheiten.pdf" TargetMode="External"/><Relationship Id="rId2" Type="http://schemas.openxmlformats.org/officeDocument/2006/relationships/hyperlink" Target="https://www.nist.gov/pml/owm/metric-si/us-metrication" TargetMode="External"/><Relationship Id="rId1" Type="http://schemas.openxmlformats.org/officeDocument/2006/relationships/slideLayout" Target="../slideLayouts/slideLayout2.xml"/><Relationship Id="rId6" Type="http://schemas.openxmlformats.org/officeDocument/2006/relationships/image" Target="../media/image196.png"/><Relationship Id="rId11" Type="http://schemas.openxmlformats.org/officeDocument/2006/relationships/image" Target="../media/image30.png"/><Relationship Id="rId5" Type="http://schemas.openxmlformats.org/officeDocument/2006/relationships/image" Target="../media/image195.webp"/><Relationship Id="rId15" Type="http://schemas.openxmlformats.org/officeDocument/2006/relationships/image" Target="../media/image96.jpeg"/><Relationship Id="rId10" Type="http://schemas.openxmlformats.org/officeDocument/2006/relationships/hyperlink" Target="https://dccwiki.ptb.de/en/home" TargetMode="External"/><Relationship Id="rId4" Type="http://schemas.openxmlformats.org/officeDocument/2006/relationships/hyperlink" Target="https://www.mdpi.com/2413-4155/5/1/11" TargetMode="External"/><Relationship Id="rId9" Type="http://schemas.openxmlformats.org/officeDocument/2006/relationships/image" Target="../media/image41.png"/><Relationship Id="rId14" Type="http://schemas.openxmlformats.org/officeDocument/2006/relationships/hyperlink" Target="https://cirpassproject.eu/"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boss.cen.eu/media/iyheyfno/sreqahg.pdf" TargetMode="External"/><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hyperlink" Target="https://www.ipc.org/echa-scip-database-your-obligations-and-where-begin"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hyperlink" Target="https://www.din.de/resource/blob/977366/2ec3de83e569e16ebd515978fe3e3606/din-mitteilungen-fachbeitrag-digitaler-produktpass-data.pdf" TargetMode="External"/><Relationship Id="rId3" Type="http://schemas.openxmlformats.org/officeDocument/2006/relationships/hyperlink" Target="https://www.ptb.de/dcc/v3.2.1/autogenerated-docs/Doku%20Oxygen%203.2.1.htm" TargetMode="External"/><Relationship Id="rId7" Type="http://schemas.openxmlformats.org/officeDocument/2006/relationships/hyperlink" Target="https://dccwiki.ptb.de/en/home" TargetMode="External"/><Relationship Id="rId12" Type="http://schemas.openxmlformats.org/officeDocument/2006/relationships/image" Target="../media/image96.jpeg"/><Relationship Id="rId2" Type="http://schemas.openxmlformats.org/officeDocument/2006/relationships/hyperlink" Target="https://acme.dpp.spherity.com/battery/7be3b99c-33a3-4d72-a747-feeb2c2ed263/dpp.json" TargetMode="Externa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hyperlink" Target="https://cirpassproject.eu/" TargetMode="External"/><Relationship Id="rId5" Type="http://schemas.openxmlformats.org/officeDocument/2006/relationships/image" Target="../media/image29.png"/><Relationship Id="rId10" Type="http://schemas.openxmlformats.org/officeDocument/2006/relationships/image" Target="../media/image95.jpeg"/><Relationship Id="rId4" Type="http://schemas.openxmlformats.org/officeDocument/2006/relationships/hyperlink" Target="https://www.ptb.de/empir2018/smartcom/project/" TargetMode="External"/><Relationship Id="rId9" Type="http://schemas.openxmlformats.org/officeDocument/2006/relationships/hyperlink" Target="https://www.ptb.de/cms/fileadmin/internet/presse_aktuelles/broschueren/intern_einheitensystem/Die_gesetzlichen_Einheiten.pdf" TargetMode="External"/><Relationship Id="rId14" Type="http://schemas.openxmlformats.org/officeDocument/2006/relationships/image" Target="../media/image198.png"/></Relationships>
</file>

<file path=ppt/slides/_rels/slide56.xml.rels><?xml version="1.0" encoding="UTF-8" standalone="yes"?>
<Relationships xmlns="http://schemas.openxmlformats.org/package/2006/relationships"><Relationship Id="rId2" Type="http://schemas.openxmlformats.org/officeDocument/2006/relationships/hyperlink" Target="https://si-digital-framework.org/SI/units?lang=en" TargetMode="Externa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hyperlink" Target="https://si-digital-framework.org/SI/units?lang=en" TargetMode="Externa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www.dke.de/de/arbeitsfelder/industry/news/digitales-typenschild-grundlage-industrie-40" TargetMode="External"/><Relationship Id="rId2" Type="http://schemas.openxmlformats.org/officeDocument/2006/relationships/hyperlink" Target="https://environment.ec.europa.eu/publications/proposal-ecodesign-sustainable-products-regulation_en" TargetMode="Externa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200.jpeg"/><Relationship Id="rId3" Type="http://schemas.openxmlformats.org/officeDocument/2006/relationships/hyperlink" Target="https://www.youtube.com/playlist?list=PL-vj-3_a7wTBjhLwgzGwNm97opZc2q3lv" TargetMode="External"/><Relationship Id="rId7" Type="http://schemas.openxmlformats.org/officeDocument/2006/relationships/hyperlink" Target="https://www.ptb.de/cms/fileadmin/internet/presse_aktuelles/broschueren/intern_einheitensystem/Die_gesetzlichen_Einheiten.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9.png"/><Relationship Id="rId11" Type="http://schemas.openxmlformats.org/officeDocument/2006/relationships/image" Target="../media/image203.png"/><Relationship Id="rId5" Type="http://schemas.openxmlformats.org/officeDocument/2006/relationships/hyperlink" Target="https://youtu.be/TShd-NQ1vKs?si=9yZ_AwtEy7J5_Qdk" TargetMode="External"/><Relationship Id="rId10" Type="http://schemas.openxmlformats.org/officeDocument/2006/relationships/image" Target="../media/image202.png"/><Relationship Id="rId4" Type="http://schemas.openxmlformats.org/officeDocument/2006/relationships/hyperlink" Target="https://www.bipm.org/en/-/2022-03-30-digital-statement" TargetMode="External"/><Relationship Id="rId9" Type="http://schemas.openxmlformats.org/officeDocument/2006/relationships/image" Target="../media/image20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27.png"/><Relationship Id="rId3" Type="http://schemas.openxmlformats.org/officeDocument/2006/relationships/hyperlink" Target="https://people.products.properties/" TargetMode="External"/><Relationship Id="rId21" Type="http://schemas.openxmlformats.org/officeDocument/2006/relationships/image" Target="../media/image29.png"/><Relationship Id="rId7" Type="http://schemas.openxmlformats.org/officeDocument/2006/relationships/image" Target="../media/image19.png"/><Relationship Id="rId12" Type="http://schemas.openxmlformats.org/officeDocument/2006/relationships/image" Target="../media/image24.jpeg"/><Relationship Id="rId17" Type="http://schemas.openxmlformats.org/officeDocument/2006/relationships/image" Target="../media/image14.png"/><Relationship Id="rId2" Type="http://schemas.openxmlformats.org/officeDocument/2006/relationships/notesSlide" Target="../notesSlides/notesSlide4.xml"/><Relationship Id="rId16" Type="http://schemas.openxmlformats.org/officeDocument/2006/relationships/image" Target="../media/image26.jpeg"/><Relationship Id="rId20" Type="http://schemas.openxmlformats.org/officeDocument/2006/relationships/hyperlink" Target="https://www.ptb.de/empir2018/smartcom/project/" TargetMode="Externa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jpeg"/><Relationship Id="rId24" Type="http://schemas.openxmlformats.org/officeDocument/2006/relationships/image" Target="../media/image31.png"/><Relationship Id="rId5" Type="http://schemas.openxmlformats.org/officeDocument/2006/relationships/image" Target="../media/image17.png"/><Relationship Id="rId15" Type="http://schemas.openxmlformats.org/officeDocument/2006/relationships/hyperlink" Target="https://www.ptb.de/cms/fileadmin/internet/presse_aktuelles/broschueren/intern_einheitensystem/Die_gesetzlichen_Einheiten.pdf" TargetMode="External"/><Relationship Id="rId23" Type="http://schemas.openxmlformats.org/officeDocument/2006/relationships/image" Target="../media/image30.png"/><Relationship Id="rId10" Type="http://schemas.openxmlformats.org/officeDocument/2006/relationships/image" Target="../media/image22.png"/><Relationship Id="rId19" Type="http://schemas.openxmlformats.org/officeDocument/2006/relationships/image" Target="../media/image28.jpe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12.png"/><Relationship Id="rId22" Type="http://schemas.openxmlformats.org/officeDocument/2006/relationships/hyperlink" Target="https://dccwiki.ptb.de/en/home"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hyperlink" Target="https://www.nature.com/articles/sdata201618" TargetMode="External"/><Relationship Id="rId7" Type="http://schemas.openxmlformats.org/officeDocument/2006/relationships/hyperlink" Target="https://www.go-fair.org/resources/go-fair-materials/media/"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youtu.be/W35uOoKoIVk?si=pDiHcyv9H9p67Ni9" TargetMode="External"/><Relationship Id="rId5" Type="http://schemas.openxmlformats.org/officeDocument/2006/relationships/hyperlink" Target="https://www.go-fair.org/go-fair-initiative/" TargetMode="External"/><Relationship Id="rId4" Type="http://schemas.openxmlformats.org/officeDocument/2006/relationships/hyperlink" Target="https://www.go-fair.org/fair-principles/" TargetMode="External"/><Relationship Id="rId9" Type="http://schemas.openxmlformats.org/officeDocument/2006/relationships/image" Target="../media/image205.pn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7.png"/><Relationship Id="rId3" Type="http://schemas.openxmlformats.org/officeDocument/2006/relationships/hyperlink" Target="https://en.wikipedia.org/wiki/2019_revision_of_the_SI" TargetMode="External"/><Relationship Id="rId7" Type="http://schemas.openxmlformats.org/officeDocument/2006/relationships/image" Target="../media/image32.png"/><Relationship Id="rId12"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si-digital-framework.org/SI/" TargetMode="External"/><Relationship Id="rId11" Type="http://schemas.openxmlformats.org/officeDocument/2006/relationships/hyperlink" Target="https://www.ptb.de/cms/fileadmin/internet/presse_aktuelles/broschueren/intern_einheitensystem/Die_gesetzlichen_Einheiten.pdf" TargetMode="External"/><Relationship Id="rId5" Type="http://schemas.openxmlformats.org/officeDocument/2006/relationships/hyperlink" Target="https://codata.org/initiatives/task-groups/drum/" TargetMode="External"/><Relationship Id="rId15" Type="http://schemas.openxmlformats.org/officeDocument/2006/relationships/image" Target="../media/image38.png"/><Relationship Id="rId10" Type="http://schemas.openxmlformats.org/officeDocument/2006/relationships/image" Target="../media/image35.svg"/><Relationship Id="rId4" Type="http://schemas.openxmlformats.org/officeDocument/2006/relationships/hyperlink" Target="https://en.wikipedia.org/wiki/2019_redefinition_of_the_SI_base_units#Development_of_SI" TargetMode="External"/><Relationship Id="rId9" Type="http://schemas.openxmlformats.org/officeDocument/2006/relationships/image" Target="../media/image34.png"/><Relationship Id="rId14" Type="http://schemas.openxmlformats.org/officeDocument/2006/relationships/hyperlink" Target="https://si-digital-framework.org/SI/units?lang=en"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2.png"/><Relationship Id="rId3" Type="http://schemas.openxmlformats.org/officeDocument/2006/relationships/hyperlink" Target="https://doi.org/10.5281/zenodo.3522631" TargetMode="External"/><Relationship Id="rId7" Type="http://schemas.openxmlformats.org/officeDocument/2006/relationships/image" Target="../media/image40.jpe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ptb.de/cms/fileadmin/internet/presse_aktuelles/broschueren/intern_einheitensystem/Die_gesetzlichen_Einheiten.pdf" TargetMode="External"/><Relationship Id="rId11" Type="http://schemas.openxmlformats.org/officeDocument/2006/relationships/hyperlink" Target="https://dccwiki.ptb.de/en/home" TargetMode="External"/><Relationship Id="rId5" Type="http://schemas.openxmlformats.org/officeDocument/2006/relationships/hyperlink" Target="https://www.ptb.de/empir2018/fileadmin/documents/empir/SmartCom/videos/SmartComShortPresv4.mp4" TargetMode="External"/><Relationship Id="rId10" Type="http://schemas.openxmlformats.org/officeDocument/2006/relationships/image" Target="../media/image29.png"/><Relationship Id="rId4" Type="http://schemas.openxmlformats.org/officeDocument/2006/relationships/image" Target="../media/image39.png"/><Relationship Id="rId9" Type="http://schemas.openxmlformats.org/officeDocument/2006/relationships/hyperlink" Target="https://www.ptb.de/empir2018/smartcom/project/" TargetMode="External"/><Relationship Id="rId1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hyperlink" Target="https://www.degruyter.com/document/doi/10.1515/teme-2022-0117/html#j_teme-2022-0117_ref_012" TargetMode="External"/><Relationship Id="rId3" Type="http://schemas.openxmlformats.org/officeDocument/2006/relationships/hyperlink" Target="https://si-digital-framework.org/SI/units/ampere" TargetMode="External"/><Relationship Id="rId7" Type="http://schemas.openxmlformats.org/officeDocument/2006/relationships/image" Target="../media/image45.jpeg"/><Relationship Id="rId2" Type="http://schemas.openxmlformats.org/officeDocument/2006/relationships/hyperlink" Target="https://si-digital-framework.org/SI?lang=en" TargetMode="External"/><Relationship Id="rId1" Type="http://schemas.openxmlformats.org/officeDocument/2006/relationships/slideLayout" Target="../slideLayouts/slideLayout2.xml"/><Relationship Id="rId6" Type="http://schemas.openxmlformats.org/officeDocument/2006/relationships/hyperlink" Target="https://people.products.properties/ptb-summer-school-2022/" TargetMode="External"/><Relationship Id="rId5" Type="http://schemas.openxmlformats.org/officeDocument/2006/relationships/image" Target="../media/image44.png"/><Relationship Id="rId4" Type="http://schemas.openxmlformats.org/officeDocument/2006/relationships/hyperlink" Target="https://people.products.properties/ptb-summer-school-2022" TargetMode="External"/><Relationship Id="rId9"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pexels-photo-1105766.jpeg" descr="pexels-photo-1105766.jpeg"/>
          <p:cNvPicPr>
            <a:picLocks noChangeAspect="1"/>
          </p:cNvPicPr>
          <p:nvPr/>
        </p:nvPicPr>
        <p:blipFill>
          <a:blip r:embed="rId3"/>
          <a:stretch>
            <a:fillRect/>
          </a:stretch>
        </p:blipFill>
        <p:spPr>
          <a:xfrm>
            <a:off x="-40974" y="-151787"/>
            <a:ext cx="12273948" cy="8132033"/>
          </a:xfrm>
          <a:prstGeom prst="rect">
            <a:avLst/>
          </a:prstGeom>
          <a:solidFill>
            <a:schemeClr val="bg1"/>
          </a:solidFill>
        </p:spPr>
      </p:pic>
      <p:pic>
        <p:nvPicPr>
          <p:cNvPr id="268" name="Bild" descr="Bild"/>
          <p:cNvPicPr>
            <a:picLocks noChangeAspect="1"/>
          </p:cNvPicPr>
          <p:nvPr/>
        </p:nvPicPr>
        <p:blipFill>
          <a:blip r:embed="rId4"/>
          <a:stretch>
            <a:fillRect/>
          </a:stretch>
        </p:blipFill>
        <p:spPr>
          <a:xfrm>
            <a:off x="4293704" y="1719817"/>
            <a:ext cx="3110850" cy="4271295"/>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Office 365 Logo (1) - Christ Wesleyan Church">
            <a:extLst>
              <a:ext uri="{FF2B5EF4-FFF2-40B4-BE49-F238E27FC236}">
                <a16:creationId xmlns:a16="http://schemas.microsoft.com/office/drawing/2014/main" id="{48EBB4B1-A8A0-4EBE-BAFC-D8C42753317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323" t="10566" r="18266" b="34526"/>
          <a:stretch/>
        </p:blipFill>
        <p:spPr bwMode="auto">
          <a:xfrm>
            <a:off x="693796" y="2881164"/>
            <a:ext cx="870925" cy="535441"/>
          </a:xfrm>
          <a:prstGeom prst="rect">
            <a:avLst/>
          </a:prstGeom>
          <a:noFill/>
          <a:extLst>
            <a:ext uri="{909E8E84-426E-40DD-AFC4-6F175D3DCCD1}">
              <a14:hiddenFill xmlns:a14="http://schemas.microsoft.com/office/drawing/2010/main">
                <a:solidFill>
                  <a:srgbClr val="FFFFFF"/>
                </a:solidFill>
              </a14:hiddenFill>
            </a:ext>
          </a:extLst>
        </p:spPr>
      </p:pic>
      <p:pic>
        <p:nvPicPr>
          <p:cNvPr id="41" name="Inhaltsplatzhalter 14">
            <a:extLst>
              <a:ext uri="{FF2B5EF4-FFF2-40B4-BE49-F238E27FC236}">
                <a16:creationId xmlns:a16="http://schemas.microsoft.com/office/drawing/2014/main" id="{7BE7E7D8-5D52-B5E8-1CEE-2EB45D7016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693" y="830419"/>
            <a:ext cx="1759600" cy="1321734"/>
          </a:xfrm>
          <a:prstGeom prst="rect">
            <a:avLst/>
          </a:prstGeom>
          <a:ln>
            <a:noFill/>
          </a:ln>
          <a:effectLst>
            <a:outerShdw blurRad="190500" algn="tl" rotWithShape="0">
              <a:srgbClr val="000000">
                <a:alpha val="70000"/>
              </a:srgbClr>
            </a:outerShdw>
          </a:effectLst>
        </p:spPr>
      </p:pic>
      <p:sp>
        <p:nvSpPr>
          <p:cNvPr id="27" name="Trapezoid 26"/>
          <p:cNvSpPr/>
          <p:nvPr/>
        </p:nvSpPr>
        <p:spPr>
          <a:xfrm>
            <a:off x="1381191" y="2930295"/>
            <a:ext cx="2102342" cy="427158"/>
          </a:xfrm>
          <a:prstGeom prst="trapezoid">
            <a:avLst>
              <a:gd name="adj" fmla="val 49945"/>
            </a:avLst>
          </a:prstGeom>
          <a:solidFill>
            <a:schemeClr val="lt1"/>
          </a:solidFill>
          <a:ln>
            <a:solidFill>
              <a:srgbClr val="1F497D"/>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dirty="0">
                <a:solidFill>
                  <a:schemeClr val="tx2"/>
                </a:solidFill>
                <a:latin typeface="Noto Sans" panose="020B0502040504020204" pitchFamily="34" charset="0"/>
                <a:ea typeface="Noto Sans" panose="020B0502040504020204" pitchFamily="34" charset="0"/>
                <a:cs typeface="Noto Sans" panose="020B0502040504020204" pitchFamily="34" charset="0"/>
              </a:rPr>
              <a:t>2011-2013</a:t>
            </a:r>
            <a:endParaRPr lang="de-DE" sz="1600" dirty="0">
              <a:solidFill>
                <a:schemeClr val="tx2"/>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7" name="Titel 3">
            <a:extLst>
              <a:ext uri="{FF2B5EF4-FFF2-40B4-BE49-F238E27FC236}">
                <a16:creationId xmlns:a16="http://schemas.microsoft.com/office/drawing/2014/main" id="{023D8A09-B019-402E-BD29-2CBE040F459B}"/>
              </a:ext>
            </a:extLst>
          </p:cNvPr>
          <p:cNvSpPr txBox="1">
            <a:spLocks/>
          </p:cNvSpPr>
          <p:nvPr/>
        </p:nvSpPr>
        <p:spPr>
          <a:xfrm>
            <a:off x="8303413" y="4993237"/>
            <a:ext cx="3789753" cy="1098811"/>
          </a:xfrm>
          <a:prstGeom prst="rect">
            <a:avLst/>
          </a:prstGeom>
        </p:spPr>
        <p:txBody>
          <a:bodyPr/>
          <a:lstStyle>
            <a:defPPr>
              <a:defRPr lang="de-DE"/>
            </a:defPPr>
            <a:lvl1pPr>
              <a:spcBef>
                <a:spcPct val="0"/>
              </a:spcBef>
              <a:buNone/>
              <a:defRPr sz="2200" b="0" baseline="0">
                <a:solidFill>
                  <a:schemeClr val="tx2"/>
                </a:solidFill>
                <a:ea typeface="Verdana" pitchFamily="34" charset="0"/>
                <a:cs typeface="Microsoft Sans Serif" pitchFamily="34" charset="0"/>
              </a:defRPr>
            </a:lvl1pPr>
          </a:lstStyle>
          <a:p>
            <a:pPr>
              <a:lnSpc>
                <a:spcPts val="2000"/>
              </a:lnSpc>
            </a:pPr>
            <a:r>
              <a:rPr lang="en-US" b="1" dirty="0"/>
              <a:t>Product Passports </a:t>
            </a:r>
            <a:r>
              <a:rPr lang="en-US" dirty="0"/>
              <a:t>SI-unified Identification &amp; </a:t>
            </a:r>
            <a:r>
              <a:rPr lang="en-US" dirty="0" err="1"/>
              <a:t>Semantification</a:t>
            </a:r>
            <a:r>
              <a:rPr lang="en-US" dirty="0"/>
              <a:t> | Cross-sector | Digital Twins  Technologies | IEC 61406 | </a:t>
            </a:r>
            <a:r>
              <a:rPr lang="en-US" dirty="0" err="1"/>
              <a:t>VDI</a:t>
            </a:r>
            <a:r>
              <a:rPr lang="en-US" dirty="0"/>
              <a:t> 2270 etc. Industry Standards</a:t>
            </a:r>
          </a:p>
        </p:txBody>
      </p:sp>
      <p:sp>
        <p:nvSpPr>
          <p:cNvPr id="42" name="Titel 3"/>
          <p:cNvSpPr txBox="1">
            <a:spLocks/>
          </p:cNvSpPr>
          <p:nvPr/>
        </p:nvSpPr>
        <p:spPr>
          <a:xfrm>
            <a:off x="5940861" y="770177"/>
            <a:ext cx="5698921" cy="381128"/>
          </a:xfrm>
          <a:prstGeom prst="rect">
            <a:avLst/>
          </a:prstGeom>
        </p:spPr>
        <p:txBody>
          <a:bodyPr/>
          <a:lstStyle>
            <a:lvl1pPr algn="l" defTabSz="914400" rtl="0" eaLnBrk="1" latinLnBrk="0" hangingPunct="1">
              <a:spcBef>
                <a:spcPct val="0"/>
              </a:spcBef>
              <a:buNone/>
              <a:defRPr sz="2400" b="0" kern="1200" baseline="0">
                <a:solidFill>
                  <a:schemeClr val="tx2"/>
                </a:solidFill>
                <a:latin typeface="+mn-lt"/>
                <a:ea typeface="Verdana" pitchFamily="34" charset="0"/>
                <a:cs typeface="Microsoft Sans Serif" pitchFamily="34" charset="0"/>
              </a:defRPr>
            </a:lvl1pPr>
          </a:lstStyle>
          <a:p>
            <a:r>
              <a:rPr lang="de-DE" sz="1800" dirty="0">
                <a:latin typeface="Noto Sans" panose="020B0502040504020204" pitchFamily="34" charset="0"/>
                <a:ea typeface="Noto Sans" panose="020B0502040504020204" pitchFamily="34" charset="0"/>
                <a:cs typeface="Noto Sans" panose="020B0502040504020204" pitchFamily="34" charset="0"/>
              </a:rPr>
              <a:t>Website </a:t>
            </a:r>
            <a:r>
              <a:rPr lang="de-DE" sz="1800" b="1" dirty="0">
                <a:latin typeface="Noto Sans" panose="020B0502040504020204" pitchFamily="34" charset="0"/>
                <a:ea typeface="Noto Sans" panose="020B0502040504020204" pitchFamily="34" charset="0"/>
                <a:cs typeface="Noto Sans" panose="020B0502040504020204" pitchFamily="34" charset="0"/>
              </a:rPr>
              <a:t>Editor</a:t>
            </a:r>
            <a:r>
              <a:rPr lang="de-DE" sz="1800" dirty="0">
                <a:latin typeface="Noto Sans" panose="020B0502040504020204" pitchFamily="34" charset="0"/>
                <a:ea typeface="Noto Sans" panose="020B0502040504020204" pitchFamily="34" charset="0"/>
                <a:cs typeface="Noto Sans" panose="020B0502040504020204" pitchFamily="34" charset="0"/>
              </a:rPr>
              <a:t> - „Hand </a:t>
            </a:r>
            <a:r>
              <a:rPr lang="de-DE" sz="1800" dirty="0" err="1">
                <a:latin typeface="Noto Sans" panose="020B0502040504020204" pitchFamily="34" charset="0"/>
                <a:ea typeface="Noto Sans" panose="020B0502040504020204" pitchFamily="34" charset="0"/>
                <a:cs typeface="Noto Sans" panose="020B0502040504020204" pitchFamily="34" charset="0"/>
              </a:rPr>
              <a:t>coded</a:t>
            </a:r>
            <a:r>
              <a:rPr lang="de-DE" sz="1800" dirty="0">
                <a:latin typeface="Noto Sans" panose="020B0502040504020204" pitchFamily="34" charset="0"/>
                <a:ea typeface="Noto Sans" panose="020B0502040504020204" pitchFamily="34" charset="0"/>
                <a:cs typeface="Noto Sans" panose="020B0502040504020204" pitchFamily="34" charset="0"/>
              </a:rPr>
              <a:t>“ HTML Content.</a:t>
            </a:r>
          </a:p>
        </p:txBody>
      </p:sp>
      <p:sp>
        <p:nvSpPr>
          <p:cNvPr id="43" name="Titel 3"/>
          <p:cNvSpPr txBox="1">
            <a:spLocks/>
          </p:cNvSpPr>
          <p:nvPr/>
        </p:nvSpPr>
        <p:spPr>
          <a:xfrm>
            <a:off x="3858126" y="2394450"/>
            <a:ext cx="6889947" cy="268174"/>
          </a:xfrm>
          <a:prstGeom prst="rect">
            <a:avLst/>
          </a:prstGeom>
        </p:spPr>
        <p:txBody>
          <a:bodyPr/>
          <a:lstStyle>
            <a:lvl1pPr algn="l" defTabSz="914400" rtl="0" eaLnBrk="1" latinLnBrk="0" hangingPunct="1">
              <a:spcBef>
                <a:spcPct val="0"/>
              </a:spcBef>
              <a:buNone/>
              <a:defRPr sz="2400" b="0" kern="1200" baseline="0">
                <a:solidFill>
                  <a:schemeClr val="tx2"/>
                </a:solidFill>
                <a:latin typeface="+mn-lt"/>
                <a:ea typeface="Verdana" pitchFamily="34" charset="0"/>
                <a:cs typeface="Microsoft Sans Serif" pitchFamily="34" charset="0"/>
              </a:defRPr>
            </a:lvl1pPr>
          </a:lstStyle>
          <a:p>
            <a:endParaRPr lang="de-DE" sz="1100">
              <a:solidFill>
                <a:srgbClr val="015A9B"/>
              </a:solidFill>
            </a:endParaRPr>
          </a:p>
        </p:txBody>
      </p:sp>
      <p:sp>
        <p:nvSpPr>
          <p:cNvPr id="25" name="Trapezoid 24"/>
          <p:cNvSpPr/>
          <p:nvPr/>
        </p:nvSpPr>
        <p:spPr>
          <a:xfrm>
            <a:off x="1928952" y="1626280"/>
            <a:ext cx="1035257" cy="528219"/>
          </a:xfrm>
          <a:prstGeom prst="trapezoid">
            <a:avLst>
              <a:gd name="adj" fmla="val 49945"/>
            </a:avLst>
          </a:prstGeom>
          <a:ln>
            <a:solidFill>
              <a:srgbClr val="1F497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de-DE" sz="1400" dirty="0">
              <a:solidFill>
                <a:schemeClr val="tx2"/>
              </a:solidFill>
              <a:latin typeface="Noto Sans" panose="020B0502040504020204" pitchFamily="34" charset="0"/>
              <a:ea typeface="Noto Sans" panose="020B0502040504020204" pitchFamily="34" charset="0"/>
              <a:cs typeface="Noto Sans" panose="020B0502040504020204" pitchFamily="34" charset="0"/>
            </a:endParaRPr>
          </a:p>
          <a:p>
            <a:pPr algn="ctr"/>
            <a:r>
              <a:rPr lang="de-DE" sz="1600" dirty="0">
                <a:solidFill>
                  <a:schemeClr val="tx2"/>
                </a:solidFill>
                <a:latin typeface="Noto Sans" panose="020B0502040504020204" pitchFamily="34" charset="0"/>
                <a:ea typeface="Noto Sans" panose="020B0502040504020204" pitchFamily="34" charset="0"/>
                <a:cs typeface="Noto Sans" panose="020B0502040504020204" pitchFamily="34" charset="0"/>
              </a:rPr>
              <a:t>2001</a:t>
            </a:r>
          </a:p>
          <a:p>
            <a:pPr algn="ctr"/>
            <a:endParaRPr lang="de-DE" sz="1400" dirty="0">
              <a:solidFill>
                <a:schemeClr val="tx2"/>
              </a:solidFill>
              <a:latin typeface="Noto Sans" panose="020B0502040504020204" pitchFamily="34" charset="0"/>
              <a:ea typeface="Noto Sans" panose="020B0502040504020204" pitchFamily="34" charset="0"/>
              <a:cs typeface="Noto Sans" panose="020B0502040504020204" pitchFamily="34" charset="0"/>
            </a:endParaRPr>
          </a:p>
        </p:txBody>
      </p:sp>
      <p:sp>
        <p:nvSpPr>
          <p:cNvPr id="26" name="Trapezoid 25"/>
          <p:cNvSpPr/>
          <p:nvPr/>
        </p:nvSpPr>
        <p:spPr>
          <a:xfrm>
            <a:off x="1689920" y="2290496"/>
            <a:ext cx="1535387" cy="427159"/>
          </a:xfrm>
          <a:prstGeom prst="trapezoid">
            <a:avLst>
              <a:gd name="adj" fmla="val 49945"/>
            </a:avLst>
          </a:prstGeom>
          <a:ln>
            <a:solidFill>
              <a:srgbClr val="1F497D"/>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solidFill>
                  <a:schemeClr val="tx2"/>
                </a:solidFill>
                <a:latin typeface="Noto Sans" panose="020B0502040504020204" pitchFamily="34" charset="0"/>
                <a:ea typeface="Noto Sans" panose="020B0502040504020204" pitchFamily="34" charset="0"/>
                <a:cs typeface="Noto Sans" panose="020B0502040504020204" pitchFamily="34" charset="0"/>
              </a:rPr>
              <a:t>2007|2010</a:t>
            </a:r>
            <a:endParaRPr lang="de-DE" sz="1200" dirty="0">
              <a:solidFill>
                <a:schemeClr val="tx2"/>
              </a:solidFill>
              <a:latin typeface="Noto Sans" panose="020B0502040504020204" pitchFamily="34" charset="0"/>
              <a:ea typeface="Noto Sans" panose="020B0502040504020204" pitchFamily="34" charset="0"/>
              <a:cs typeface="Noto Sans" panose="020B0502040504020204" pitchFamily="34" charset="0"/>
            </a:endParaRPr>
          </a:p>
        </p:txBody>
      </p:sp>
      <p:sp>
        <p:nvSpPr>
          <p:cNvPr id="31" name="Trapezoid 30"/>
          <p:cNvSpPr/>
          <p:nvPr/>
        </p:nvSpPr>
        <p:spPr>
          <a:xfrm>
            <a:off x="840773" y="4189414"/>
            <a:ext cx="3255714" cy="460711"/>
          </a:xfrm>
          <a:prstGeom prst="trapezoid">
            <a:avLst>
              <a:gd name="adj" fmla="val 49945"/>
            </a:avLst>
          </a:prstGeom>
          <a:ln>
            <a:solidFill>
              <a:srgbClr val="1F497D"/>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dirty="0">
                <a:solidFill>
                  <a:schemeClr val="tx2"/>
                </a:solidFill>
                <a:latin typeface="Noto Sans" panose="020B0502040504020204" pitchFamily="34" charset="0"/>
                <a:ea typeface="Noto Sans" panose="020B0502040504020204" pitchFamily="34" charset="0"/>
                <a:cs typeface="Noto Sans" panose="020B0502040504020204" pitchFamily="34" charset="0"/>
              </a:rPr>
              <a:t>2019 / Corona / 2024</a:t>
            </a:r>
          </a:p>
        </p:txBody>
      </p:sp>
      <p:sp>
        <p:nvSpPr>
          <p:cNvPr id="32" name="Trapezoid 31"/>
          <p:cNvSpPr/>
          <p:nvPr/>
        </p:nvSpPr>
        <p:spPr>
          <a:xfrm>
            <a:off x="316284" y="4849445"/>
            <a:ext cx="4281801" cy="794969"/>
          </a:xfrm>
          <a:prstGeom prst="trapezoid">
            <a:avLst>
              <a:gd name="adj" fmla="val 49945"/>
            </a:avLst>
          </a:prstGeom>
          <a:ln>
            <a:solidFill>
              <a:srgbClr val="1F497D"/>
            </a:solidFill>
          </a:ln>
        </p:spPr>
        <p:style>
          <a:lnRef idx="2">
            <a:schemeClr val="dk1"/>
          </a:lnRef>
          <a:fillRef idx="1">
            <a:schemeClr val="lt1"/>
          </a:fillRef>
          <a:effectRef idx="0">
            <a:schemeClr val="dk1"/>
          </a:effectRef>
          <a:fontRef idx="minor">
            <a:schemeClr val="dk1"/>
          </a:fontRef>
        </p:style>
        <p:txBody>
          <a:bodyPr rtlCol="0" anchor="t" anchorCtr="1"/>
          <a:lstStyle/>
          <a:p>
            <a:pPr algn="ctr"/>
            <a:endParaRPr lang="en-US" sz="900">
              <a:solidFill>
                <a:schemeClr val="tx2"/>
              </a:solidFill>
              <a:latin typeface="Noto Sans" panose="020B0502040504020204" pitchFamily="34" charset="0"/>
              <a:ea typeface="Noto Sans" panose="020B0502040504020204" pitchFamily="34" charset="0"/>
              <a:cs typeface="Noto Sans" panose="020B0502040504020204" pitchFamily="34" charset="0"/>
            </a:endParaRPr>
          </a:p>
        </p:txBody>
      </p:sp>
      <p:pic>
        <p:nvPicPr>
          <p:cNvPr id="23" name="Grafik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4267" y="1575782"/>
            <a:ext cx="2093278" cy="14081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el 3">
            <a:extLst>
              <a:ext uri="{FF2B5EF4-FFF2-40B4-BE49-F238E27FC236}">
                <a16:creationId xmlns:a16="http://schemas.microsoft.com/office/drawing/2014/main" id="{A6866012-18E7-4C2D-8ABE-C6D1F80FD012}"/>
              </a:ext>
            </a:extLst>
          </p:cNvPr>
          <p:cNvSpPr txBox="1">
            <a:spLocks/>
          </p:cNvSpPr>
          <p:nvPr/>
        </p:nvSpPr>
        <p:spPr>
          <a:xfrm>
            <a:off x="6162796" y="1178295"/>
            <a:ext cx="5698921" cy="380753"/>
          </a:xfrm>
          <a:prstGeom prst="rect">
            <a:avLst/>
          </a:prstGeom>
        </p:spPr>
        <p:txBody>
          <a:bodyPr/>
          <a:lstStyle>
            <a:defPPr>
              <a:defRPr lang="de-DE"/>
            </a:defPPr>
            <a:lvl1pPr>
              <a:spcBef>
                <a:spcPct val="0"/>
              </a:spcBef>
              <a:buNone/>
              <a:defRPr b="0" baseline="0">
                <a:solidFill>
                  <a:schemeClr val="tx2"/>
                </a:solidFill>
                <a:latin typeface="Noto Sans" panose="020B0502040504020204" pitchFamily="34" charset="0"/>
                <a:ea typeface="Noto Sans" panose="020B0502040504020204" pitchFamily="34" charset="0"/>
                <a:cs typeface="Noto Sans" panose="020B0502040504020204" pitchFamily="34" charset="0"/>
              </a:defRPr>
            </a:lvl1pPr>
          </a:lstStyle>
          <a:p>
            <a:r>
              <a:rPr lang="de-DE" dirty="0"/>
              <a:t>Website </a:t>
            </a:r>
            <a:r>
              <a:rPr lang="de-DE" b="1" dirty="0"/>
              <a:t>CMS</a:t>
            </a:r>
            <a:r>
              <a:rPr lang="de-DE" dirty="0"/>
              <a:t> – </a:t>
            </a:r>
            <a:r>
              <a:rPr lang="de-DE" b="1" dirty="0" err="1"/>
              <a:t>static</a:t>
            </a:r>
            <a:r>
              <a:rPr lang="de-DE" dirty="0"/>
              <a:t> Content, </a:t>
            </a:r>
            <a:r>
              <a:rPr lang="de-DE" b="1" dirty="0" err="1"/>
              <a:t>no</a:t>
            </a:r>
            <a:r>
              <a:rPr lang="de-DE" dirty="0"/>
              <a:t> Products.</a:t>
            </a:r>
          </a:p>
        </p:txBody>
      </p:sp>
      <p:pic>
        <p:nvPicPr>
          <p:cNvPr id="34" name="Picture 4" descr="http://images.mycdmm.de/image/e398ab891d243df498876e1e17f5ca19d20152a1">
            <a:extLst>
              <a:ext uri="{FF2B5EF4-FFF2-40B4-BE49-F238E27FC236}">
                <a16:creationId xmlns:a16="http://schemas.microsoft.com/office/drawing/2014/main" id="{89D2362D-12F4-465D-80BB-89DC29795A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8860" y="2048544"/>
            <a:ext cx="2013127" cy="1574604"/>
          </a:xfrm>
          <a:prstGeom prst="rect">
            <a:avLst/>
          </a:prstGeom>
          <a:ln>
            <a:noFill/>
          </a:ln>
          <a:effectLst>
            <a:outerShdw blurRad="292100" dist="139700" dir="2700000" sx="95000" sy="95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5" name="Grafik 34">
            <a:hlinkClick r:id="rId7"/>
            <a:extLst>
              <a:ext uri="{FF2B5EF4-FFF2-40B4-BE49-F238E27FC236}">
                <a16:creationId xmlns:a16="http://schemas.microsoft.com/office/drawing/2014/main" id="{1036BFA0-872E-4208-8005-786065B908B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1029" r="46817" b="16153"/>
          <a:stretch/>
        </p:blipFill>
        <p:spPr>
          <a:xfrm>
            <a:off x="4605484" y="2565288"/>
            <a:ext cx="2223312" cy="1458226"/>
          </a:xfrm>
          <a:prstGeom prst="rect">
            <a:avLst/>
          </a:prstGeom>
          <a:ln>
            <a:noFill/>
          </a:ln>
          <a:effectLst>
            <a:outerShdw blurRad="292100" dist="139700" dir="2700000" sx="95000" sy="95000" algn="tl" rotWithShape="0">
              <a:srgbClr val="333333">
                <a:alpha val="65000"/>
              </a:srgbClr>
            </a:outerShdw>
          </a:effectLst>
        </p:spPr>
      </p:pic>
      <p:sp>
        <p:nvSpPr>
          <p:cNvPr id="50" name="Titel 3">
            <a:extLst>
              <a:ext uri="{FF2B5EF4-FFF2-40B4-BE49-F238E27FC236}">
                <a16:creationId xmlns:a16="http://schemas.microsoft.com/office/drawing/2014/main" id="{ABCCD564-055A-47A2-89FB-BC02BB25F294}"/>
              </a:ext>
            </a:extLst>
          </p:cNvPr>
          <p:cNvSpPr txBox="1">
            <a:spLocks/>
          </p:cNvSpPr>
          <p:nvPr/>
        </p:nvSpPr>
        <p:spPr>
          <a:xfrm>
            <a:off x="6459665" y="1586038"/>
            <a:ext cx="5555358" cy="362930"/>
          </a:xfrm>
          <a:prstGeom prst="rect">
            <a:avLst/>
          </a:prstGeom>
        </p:spPr>
        <p:txBody>
          <a:bodyPr/>
          <a:lstStyle>
            <a:defPPr>
              <a:defRPr lang="de-DE"/>
            </a:defPPr>
            <a:lvl1pPr>
              <a:spcBef>
                <a:spcPct val="0"/>
              </a:spcBef>
              <a:buNone/>
              <a:defRPr b="0" baseline="0">
                <a:solidFill>
                  <a:schemeClr val="tx2"/>
                </a:solidFill>
                <a:latin typeface="Noto Sans" panose="020B0502040504020204" pitchFamily="34" charset="0"/>
                <a:ea typeface="Noto Sans" panose="020B0502040504020204" pitchFamily="34" charset="0"/>
                <a:cs typeface="Noto Sans" panose="020B0502040504020204" pitchFamily="34" charset="0"/>
              </a:defRPr>
            </a:lvl1pPr>
          </a:lstStyle>
          <a:p>
            <a:r>
              <a:rPr lang="de-DE" dirty="0"/>
              <a:t>Website </a:t>
            </a:r>
            <a:r>
              <a:rPr lang="de-DE" b="1" dirty="0"/>
              <a:t>CMS</a:t>
            </a:r>
            <a:r>
              <a:rPr lang="de-DE" dirty="0"/>
              <a:t> – </a:t>
            </a:r>
            <a:r>
              <a:rPr lang="de-DE" b="1" dirty="0" err="1"/>
              <a:t>static</a:t>
            </a:r>
            <a:r>
              <a:rPr lang="de-DE" dirty="0"/>
              <a:t> Content, </a:t>
            </a:r>
            <a:r>
              <a:rPr lang="de-DE" b="1" dirty="0" err="1"/>
              <a:t>some</a:t>
            </a:r>
            <a:r>
              <a:rPr lang="de-DE" dirty="0"/>
              <a:t> Products.</a:t>
            </a:r>
          </a:p>
        </p:txBody>
      </p:sp>
      <p:sp>
        <p:nvSpPr>
          <p:cNvPr id="51" name="Titel 3">
            <a:extLst>
              <a:ext uri="{FF2B5EF4-FFF2-40B4-BE49-F238E27FC236}">
                <a16:creationId xmlns:a16="http://schemas.microsoft.com/office/drawing/2014/main" id="{5BC72DFF-5FD3-498B-96A8-6DCF3F07A0DA}"/>
              </a:ext>
            </a:extLst>
          </p:cNvPr>
          <p:cNvSpPr txBox="1">
            <a:spLocks/>
          </p:cNvSpPr>
          <p:nvPr/>
        </p:nvSpPr>
        <p:spPr>
          <a:xfrm>
            <a:off x="6861477" y="1975958"/>
            <a:ext cx="5263624" cy="629301"/>
          </a:xfrm>
          <a:prstGeom prst="rect">
            <a:avLst/>
          </a:prstGeom>
        </p:spPr>
        <p:txBody>
          <a:bodyPr/>
          <a:lstStyle>
            <a:defPPr>
              <a:defRPr lang="de-DE"/>
            </a:defPPr>
            <a:lvl1pPr>
              <a:spcBef>
                <a:spcPct val="0"/>
              </a:spcBef>
              <a:buNone/>
              <a:defRPr b="0" baseline="0">
                <a:solidFill>
                  <a:schemeClr val="tx2"/>
                </a:solidFill>
                <a:latin typeface="Noto Sans" panose="020B0502040504020204" pitchFamily="34" charset="0"/>
                <a:ea typeface="Noto Sans" panose="020B0502040504020204" pitchFamily="34" charset="0"/>
                <a:cs typeface="Noto Sans" panose="020B0502040504020204" pitchFamily="34" charset="0"/>
              </a:defRPr>
            </a:lvl1pPr>
          </a:lstStyle>
          <a:p>
            <a:r>
              <a:rPr lang="de-DE" dirty="0"/>
              <a:t>Webshop – </a:t>
            </a:r>
            <a:r>
              <a:rPr lang="de-DE" b="1" dirty="0" err="1"/>
              <a:t>dynamic</a:t>
            </a:r>
            <a:r>
              <a:rPr lang="de-DE" dirty="0"/>
              <a:t> Content, </a:t>
            </a:r>
            <a:r>
              <a:rPr lang="de-DE" b="1" dirty="0" err="1"/>
              <a:t>static</a:t>
            </a:r>
            <a:r>
              <a:rPr lang="de-DE" dirty="0"/>
              <a:t> Products, </a:t>
            </a:r>
            <a:r>
              <a:rPr lang="de-DE" b="1" dirty="0" err="1"/>
              <a:t>localDB</a:t>
            </a:r>
            <a:r>
              <a:rPr lang="de-DE" b="1" dirty="0"/>
              <a:t> </a:t>
            </a:r>
            <a:r>
              <a:rPr lang="de-DE" dirty="0"/>
              <a:t>Attributes, </a:t>
            </a:r>
            <a:r>
              <a:rPr lang="de-DE" b="1" dirty="0" err="1"/>
              <a:t>localPrint</a:t>
            </a:r>
            <a:r>
              <a:rPr lang="de-DE" dirty="0"/>
              <a:t> Templates</a:t>
            </a:r>
          </a:p>
        </p:txBody>
      </p:sp>
      <p:sp>
        <p:nvSpPr>
          <p:cNvPr id="53" name="Titel 3">
            <a:extLst>
              <a:ext uri="{FF2B5EF4-FFF2-40B4-BE49-F238E27FC236}">
                <a16:creationId xmlns:a16="http://schemas.microsoft.com/office/drawing/2014/main" id="{27CFC72A-8019-41F3-BC04-1F7831088D3F}"/>
              </a:ext>
            </a:extLst>
          </p:cNvPr>
          <p:cNvSpPr txBox="1">
            <a:spLocks/>
          </p:cNvSpPr>
          <p:nvPr/>
        </p:nvSpPr>
        <p:spPr>
          <a:xfrm>
            <a:off x="7934329" y="3610507"/>
            <a:ext cx="4080693" cy="1355738"/>
          </a:xfrm>
          <a:prstGeom prst="rect">
            <a:avLst/>
          </a:prstGeom>
        </p:spPr>
        <p:txBody>
          <a:bodyPr/>
          <a:lstStyle>
            <a:defPPr>
              <a:defRPr lang="de-DE"/>
            </a:defPPr>
            <a:lvl1pPr>
              <a:lnSpc>
                <a:spcPts val="2000"/>
              </a:lnSpc>
              <a:spcBef>
                <a:spcPct val="0"/>
              </a:spcBef>
              <a:buNone/>
              <a:defRPr sz="2200" b="1" baseline="0">
                <a:solidFill>
                  <a:schemeClr val="tx2"/>
                </a:solidFill>
                <a:ea typeface="Verdana" pitchFamily="34" charset="0"/>
                <a:cs typeface="Microsoft Sans Serif" pitchFamily="34" charset="0"/>
              </a:defRPr>
            </a:lvl1pPr>
          </a:lstStyle>
          <a:p>
            <a:r>
              <a:rPr lang="de-DE" dirty="0"/>
              <a:t>PDM </a:t>
            </a:r>
            <a:r>
              <a:rPr lang="de-DE" b="0" dirty="0"/>
              <a:t>Product Data Management own [Attributes| </a:t>
            </a:r>
            <a:r>
              <a:rPr lang="de-DE" b="0" dirty="0" err="1"/>
              <a:t>Values|Units</a:t>
            </a:r>
            <a:r>
              <a:rPr lang="de-DE" b="0" dirty="0"/>
              <a:t>], </a:t>
            </a:r>
            <a:r>
              <a:rPr lang="de-DE" b="0" dirty="0" err="1"/>
              <a:t>shared</a:t>
            </a:r>
            <a:r>
              <a:rPr lang="de-DE" b="0" dirty="0"/>
              <a:t> Documents, </a:t>
            </a:r>
            <a:r>
              <a:rPr lang="de-DE" b="0" dirty="0" err="1"/>
              <a:t>more</a:t>
            </a:r>
            <a:r>
              <a:rPr lang="de-DE" b="0" dirty="0"/>
              <a:t> digital </a:t>
            </a:r>
            <a:r>
              <a:rPr lang="de-DE" b="0" dirty="0" err="1"/>
              <a:t>collaboration</a:t>
            </a:r>
            <a:r>
              <a:rPr lang="de-DE" b="0" dirty="0"/>
              <a:t>, </a:t>
            </a:r>
            <a:r>
              <a:rPr lang="de-DE" b="0" dirty="0" err="1"/>
              <a:t>mapped</a:t>
            </a:r>
            <a:r>
              <a:rPr lang="de-DE" b="0" dirty="0"/>
              <a:t> Data Exchange. </a:t>
            </a:r>
            <a:r>
              <a:rPr lang="de-DE" b="0" dirty="0" err="1"/>
              <a:t>No</a:t>
            </a:r>
            <a:r>
              <a:rPr lang="de-DE" b="0" dirty="0"/>
              <a:t> </a:t>
            </a:r>
            <a:r>
              <a:rPr lang="de-DE" b="0" dirty="0" err="1"/>
              <a:t>interoperybility</a:t>
            </a:r>
            <a:r>
              <a:rPr lang="de-DE" b="0" dirty="0"/>
              <a:t>.</a:t>
            </a:r>
          </a:p>
        </p:txBody>
      </p:sp>
      <p:pic>
        <p:nvPicPr>
          <p:cNvPr id="38" name="Inhaltsplatzhalter 5">
            <a:hlinkClick r:id="rId9" action="ppaction://hlinkfile"/>
            <a:extLst>
              <a:ext uri="{FF2B5EF4-FFF2-40B4-BE49-F238E27FC236}">
                <a16:creationId xmlns:a16="http://schemas.microsoft.com/office/drawing/2014/main" id="{B8C4797D-12C9-409B-92D6-0D40D0B24D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68746" y="3177612"/>
            <a:ext cx="2295891" cy="1291438"/>
          </a:xfrm>
          <a:prstGeom prst="rect">
            <a:avLst/>
          </a:prstGeom>
          <a:ln>
            <a:noFill/>
          </a:ln>
          <a:effectLst>
            <a:outerShdw blurRad="292100" dist="139700" dir="2700000" sx="95000" sy="95000" algn="tl" rotWithShape="0">
              <a:srgbClr val="333333">
                <a:alpha val="65000"/>
              </a:srgbClr>
            </a:outerShdw>
          </a:effectLst>
        </p:spPr>
      </p:pic>
      <p:sp>
        <p:nvSpPr>
          <p:cNvPr id="40" name="Textplatzhalter 1">
            <a:extLst>
              <a:ext uri="{FF2B5EF4-FFF2-40B4-BE49-F238E27FC236}">
                <a16:creationId xmlns:a16="http://schemas.microsoft.com/office/drawing/2014/main" id="{D5577D3D-6EEC-4D3B-8B37-DDC79A3D18B8}"/>
              </a:ext>
            </a:extLst>
          </p:cNvPr>
          <p:cNvSpPr txBox="1">
            <a:spLocks/>
          </p:cNvSpPr>
          <p:nvPr/>
        </p:nvSpPr>
        <p:spPr>
          <a:xfrm>
            <a:off x="840257" y="6669359"/>
            <a:ext cx="10522509" cy="186343"/>
          </a:xfrm>
        </p:spPr>
        <p:txBody>
          <a:bodyPr>
            <a:normAutofit fontScale="92500" lnSpcReduction="20000"/>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495E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5E7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E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a:p>
        </p:txBody>
      </p:sp>
      <p:pic>
        <p:nvPicPr>
          <p:cNvPr id="45" name="Grafik 44" descr="Ein Bild, das Text, Screenshot, Computer, drinnen enthält.&#10;&#10;Automatisch generierte Beschreibung">
            <a:hlinkClick r:id="rId11"/>
            <a:extLst>
              <a:ext uri="{FF2B5EF4-FFF2-40B4-BE49-F238E27FC236}">
                <a16:creationId xmlns:a16="http://schemas.microsoft.com/office/drawing/2014/main" id="{74EC4D83-727B-434E-B860-DE7136B3456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267"/>
          <a:stretch/>
        </p:blipFill>
        <p:spPr>
          <a:xfrm>
            <a:off x="5361511" y="3651925"/>
            <a:ext cx="2242787" cy="1324292"/>
          </a:xfrm>
          <a:prstGeom prst="rect">
            <a:avLst/>
          </a:prstGeom>
          <a:effectLst>
            <a:outerShdw blurRad="101600" dist="38100" dir="2700000" algn="tl" rotWithShape="0">
              <a:prstClr val="black">
                <a:alpha val="40000"/>
              </a:prstClr>
            </a:outerShdw>
          </a:effectLst>
        </p:spPr>
      </p:pic>
      <p:pic>
        <p:nvPicPr>
          <p:cNvPr id="16" name="Picture 15" descr="Chart, sunburst chart&#10;&#10;Description automatically generated">
            <a:hlinkClick r:id="rId13"/>
            <a:extLst>
              <a:ext uri="{FF2B5EF4-FFF2-40B4-BE49-F238E27FC236}">
                <a16:creationId xmlns:a16="http://schemas.microsoft.com/office/drawing/2014/main" id="{5F66C7FA-3D16-6735-C0F0-3123ECC6D52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83946" y="5568584"/>
            <a:ext cx="733314" cy="733314"/>
          </a:xfrm>
          <a:prstGeom prst="rect">
            <a:avLst/>
          </a:prstGeom>
        </p:spPr>
      </p:pic>
      <p:pic>
        <p:nvPicPr>
          <p:cNvPr id="6" name="Grafik 8">
            <a:hlinkClick r:id="rId15"/>
            <a:extLst>
              <a:ext uri="{FF2B5EF4-FFF2-40B4-BE49-F238E27FC236}">
                <a16:creationId xmlns:a16="http://schemas.microsoft.com/office/drawing/2014/main" id="{A6B89D17-AC18-99E8-E3A2-147140FFE95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9825" t="131" r="972" b="-1"/>
          <a:stretch/>
        </p:blipFill>
        <p:spPr>
          <a:xfrm>
            <a:off x="840257" y="2162003"/>
            <a:ext cx="810162" cy="683345"/>
          </a:xfrm>
          <a:prstGeom prst="rect">
            <a:avLst/>
          </a:prstGeom>
        </p:spPr>
      </p:pic>
      <p:sp>
        <p:nvSpPr>
          <p:cNvPr id="13" name="Rectangle 12">
            <a:extLst>
              <a:ext uri="{FF2B5EF4-FFF2-40B4-BE49-F238E27FC236}">
                <a16:creationId xmlns:a16="http://schemas.microsoft.com/office/drawing/2014/main" id="{3E016182-5415-BF9B-DD6A-6D4E3BDB3065}"/>
              </a:ext>
            </a:extLst>
          </p:cNvPr>
          <p:cNvSpPr/>
          <p:nvPr/>
        </p:nvSpPr>
        <p:spPr>
          <a:xfrm>
            <a:off x="617707" y="4935209"/>
            <a:ext cx="3980378" cy="622553"/>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2"/>
                </a:solidFill>
                <a:latin typeface="Noto Sans" panose="020B0502040504020204" pitchFamily="34" charset="0"/>
                <a:ea typeface="Noto Sans" panose="020B0502040504020204" pitchFamily="34" charset="0"/>
                <a:cs typeface="Noto Sans" panose="020B0502040504020204" pitchFamily="34" charset="0"/>
              </a:rPr>
              <a:t>Digital SI-</a:t>
            </a:r>
            <a:r>
              <a:rPr lang="de-DE" sz="1600" dirty="0" err="1">
                <a:solidFill>
                  <a:schemeClr val="tx2"/>
                </a:solidFill>
                <a:latin typeface="Noto Sans" panose="020B0502040504020204" pitchFamily="34" charset="0"/>
                <a:ea typeface="Noto Sans" panose="020B0502040504020204" pitchFamily="34" charset="0"/>
                <a:cs typeface="Noto Sans" panose="020B0502040504020204" pitchFamily="34" charset="0"/>
              </a:rPr>
              <a:t>unified</a:t>
            </a:r>
            <a:r>
              <a:rPr lang="de-DE" sz="1600" dirty="0">
                <a:solidFill>
                  <a:schemeClr val="tx2"/>
                </a:solidFill>
                <a:latin typeface="Noto Sans" panose="020B0502040504020204" pitchFamily="34" charset="0"/>
                <a:ea typeface="Noto Sans" panose="020B0502040504020204" pitchFamily="34" charset="0"/>
                <a:cs typeface="Noto Sans" panose="020B0502040504020204" pitchFamily="34" charset="0"/>
              </a:rPr>
              <a:t> Cross-</a:t>
            </a:r>
            <a:r>
              <a:rPr lang="de-DE" sz="1600" dirty="0" err="1">
                <a:solidFill>
                  <a:schemeClr val="tx2"/>
                </a:solidFill>
                <a:latin typeface="Noto Sans" panose="020B0502040504020204" pitchFamily="34" charset="0"/>
                <a:ea typeface="Noto Sans" panose="020B0502040504020204" pitchFamily="34" charset="0"/>
                <a:cs typeface="Noto Sans" panose="020B0502040504020204" pitchFamily="34" charset="0"/>
              </a:rPr>
              <a:t>sector</a:t>
            </a:r>
            <a:r>
              <a:rPr lang="de-DE" sz="1600" dirty="0">
                <a:solidFill>
                  <a:schemeClr val="tx2"/>
                </a:solidFill>
                <a:latin typeface="Noto Sans" panose="020B0502040504020204" pitchFamily="34" charset="0"/>
                <a:ea typeface="Noto Sans" panose="020B0502040504020204" pitchFamily="34" charset="0"/>
                <a:cs typeface="Noto Sans" panose="020B0502040504020204" pitchFamily="34" charset="0"/>
              </a:rPr>
              <a:t> </a:t>
            </a:r>
          </a:p>
          <a:p>
            <a:pPr algn="ctr"/>
            <a:r>
              <a:rPr lang="de-DE" sz="2400" b="1" dirty="0">
                <a:solidFill>
                  <a:schemeClr val="tx2"/>
                </a:solidFill>
                <a:latin typeface="Noto Sans" panose="020B0502040504020204" pitchFamily="34" charset="0"/>
                <a:ea typeface="Noto Sans" panose="020B0502040504020204" pitchFamily="34" charset="0"/>
                <a:cs typeface="Noto Sans" panose="020B0502040504020204" pitchFamily="34" charset="0"/>
              </a:rPr>
              <a:t>Product Passports</a:t>
            </a:r>
            <a:endParaRPr lang="en-US" sz="2400" dirty="0"/>
          </a:p>
        </p:txBody>
      </p:sp>
      <p:pic>
        <p:nvPicPr>
          <p:cNvPr id="3074" name="Picture 2">
            <a:hlinkClick r:id="rId17"/>
            <a:extLst>
              <a:ext uri="{FF2B5EF4-FFF2-40B4-BE49-F238E27FC236}">
                <a16:creationId xmlns:a16="http://schemas.microsoft.com/office/drawing/2014/main" id="{03B76316-8CEF-3468-B08D-F3CED5DCAE2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89703" y="1613639"/>
            <a:ext cx="918382" cy="459191"/>
          </a:xfrm>
          <a:prstGeom prst="rect">
            <a:avLst/>
          </a:prstGeom>
          <a:noFill/>
          <a:extLst>
            <a:ext uri="{909E8E84-426E-40DD-AFC4-6F175D3DCCD1}">
              <a14:hiddenFill xmlns:a14="http://schemas.microsoft.com/office/drawing/2010/main">
                <a:solidFill>
                  <a:srgbClr val="FFFFFF"/>
                </a:solidFill>
              </a14:hiddenFill>
            </a:ext>
          </a:extLst>
        </p:spPr>
      </p:pic>
      <p:sp>
        <p:nvSpPr>
          <p:cNvPr id="29" name="Trapezoid 28"/>
          <p:cNvSpPr/>
          <p:nvPr/>
        </p:nvSpPr>
        <p:spPr>
          <a:xfrm>
            <a:off x="1100231" y="3527346"/>
            <a:ext cx="2714764" cy="450526"/>
          </a:xfrm>
          <a:prstGeom prst="trapezoid">
            <a:avLst>
              <a:gd name="adj" fmla="val 49945"/>
            </a:avLst>
          </a:prstGeom>
          <a:ln>
            <a:solidFill>
              <a:srgbClr val="1F497D"/>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dirty="0">
                <a:solidFill>
                  <a:schemeClr val="tx2"/>
                </a:solidFill>
                <a:latin typeface="Noto Sans" panose="020B0502040504020204" pitchFamily="34" charset="0"/>
                <a:ea typeface="Noto Sans" panose="020B0502040504020204" pitchFamily="34" charset="0"/>
                <a:cs typeface="Noto Sans" panose="020B0502040504020204" pitchFamily="34" charset="0"/>
              </a:rPr>
              <a:t>2014 / 2015 / 2018</a:t>
            </a:r>
          </a:p>
        </p:txBody>
      </p:sp>
      <p:sp>
        <p:nvSpPr>
          <p:cNvPr id="28" name="Text Placeholder 27">
            <a:extLst>
              <a:ext uri="{FF2B5EF4-FFF2-40B4-BE49-F238E27FC236}">
                <a16:creationId xmlns:a16="http://schemas.microsoft.com/office/drawing/2014/main" id="{3FF2A456-0ED4-8E9C-A7CF-87CD8A51B4B9}"/>
              </a:ext>
            </a:extLst>
          </p:cNvPr>
          <p:cNvSpPr>
            <a:spLocks noGrp="1"/>
          </p:cNvSpPr>
          <p:nvPr>
            <p:ph type="body" sz="quarter" idx="13"/>
          </p:nvPr>
        </p:nvSpPr>
        <p:spPr/>
        <p:txBody>
          <a:bodyPr/>
          <a:lstStyle/>
          <a:p>
            <a:r>
              <a:rPr lang="de-DE" dirty="0"/>
              <a:t>Timeline </a:t>
            </a:r>
            <a:r>
              <a:rPr lang="de-DE" b="0" dirty="0"/>
              <a:t>to Digital SI-</a:t>
            </a:r>
            <a:r>
              <a:rPr lang="de-DE" b="0" dirty="0" err="1"/>
              <a:t>unified</a:t>
            </a:r>
            <a:r>
              <a:rPr lang="de-DE" b="0" dirty="0"/>
              <a:t> Cross-</a:t>
            </a:r>
            <a:r>
              <a:rPr lang="de-DE" b="0" dirty="0" err="1"/>
              <a:t>sector</a:t>
            </a:r>
            <a:r>
              <a:rPr lang="de-DE" b="0" dirty="0"/>
              <a:t> Product </a:t>
            </a:r>
            <a:r>
              <a:rPr lang="de-DE" b="0" dirty="0" err="1"/>
              <a:t>Passports</a:t>
            </a:r>
            <a:endParaRPr lang="de-DE" sz="2800" b="0" dirty="0"/>
          </a:p>
        </p:txBody>
      </p:sp>
      <p:sp>
        <p:nvSpPr>
          <p:cNvPr id="5" name="Textplatzhalter 4">
            <a:extLst>
              <a:ext uri="{FF2B5EF4-FFF2-40B4-BE49-F238E27FC236}">
                <a16:creationId xmlns:a16="http://schemas.microsoft.com/office/drawing/2014/main" id="{70F4CE6D-6BB2-DECB-C95E-5857F5F9A72F}"/>
              </a:ext>
            </a:extLst>
          </p:cNvPr>
          <p:cNvSpPr>
            <a:spLocks noGrp="1"/>
          </p:cNvSpPr>
          <p:nvPr>
            <p:ph type="body" sz="quarter" idx="10"/>
          </p:nvPr>
        </p:nvSpPr>
        <p:spPr/>
        <p:txBody>
          <a:bodyPr>
            <a:normAutofit fontScale="77500" lnSpcReduction="20000"/>
          </a:bodyPr>
          <a:lstStyle/>
          <a:p>
            <a:r>
              <a:rPr lang="de-DE" sz="800" dirty="0">
                <a:hlinkClick r:id="rId19"/>
              </a:rPr>
              <a:t>EU DPP initiative </a:t>
            </a:r>
            <a:r>
              <a:rPr lang="de-DE" sz="800" dirty="0">
                <a:hlinkClick r:id="rId20"/>
              </a:rPr>
              <a:t>|  Industrie 4.0 </a:t>
            </a:r>
            <a:r>
              <a:rPr lang="de-DE" sz="800" dirty="0" err="1">
                <a:hlinkClick r:id="rId20"/>
              </a:rPr>
              <a:t>Manufactureing</a:t>
            </a:r>
            <a:r>
              <a:rPr lang="de-DE" sz="800" dirty="0">
                <a:hlinkClick r:id="rId20"/>
              </a:rPr>
              <a:t>-X </a:t>
            </a:r>
            <a:r>
              <a:rPr lang="de-DE" sz="800" dirty="0">
                <a:hlinkClick r:id="rId21"/>
              </a:rPr>
              <a:t>| https://</a:t>
            </a:r>
            <a:r>
              <a:rPr lang="de-DE" sz="800" dirty="0" err="1">
                <a:hlinkClick r:id="rId21"/>
              </a:rPr>
              <a:t>www.w3.org</a:t>
            </a:r>
            <a:r>
              <a:rPr lang="de-DE" sz="800" dirty="0">
                <a:hlinkClick r:id="rId21"/>
              </a:rPr>
              <a:t>/</a:t>
            </a:r>
            <a:r>
              <a:rPr lang="de-DE" sz="800" dirty="0" err="1">
                <a:hlinkClick r:id="rId21"/>
              </a:rPr>
              <a:t>WoT</a:t>
            </a:r>
            <a:r>
              <a:rPr lang="de-DE" sz="800" dirty="0">
                <a:hlinkClick r:id="rId21"/>
              </a:rPr>
              <a:t>/ | https://</a:t>
            </a:r>
            <a:r>
              <a:rPr lang="de-DE" sz="800" dirty="0" err="1">
                <a:hlinkClick r:id="rId21"/>
              </a:rPr>
              <a:t>www.oasis-open.org</a:t>
            </a:r>
            <a:r>
              <a:rPr lang="de-DE" sz="800" dirty="0">
                <a:hlinkClick r:id="rId21"/>
              </a:rPr>
              <a:t>/</a:t>
            </a:r>
            <a:r>
              <a:rPr lang="de-DE" sz="800" dirty="0" err="1">
                <a:hlinkClick r:id="rId21"/>
              </a:rPr>
              <a:t>projects-committees</a:t>
            </a:r>
            <a:r>
              <a:rPr lang="de-DE" sz="800" dirty="0">
                <a:hlinkClick r:id="rId21"/>
              </a:rPr>
              <a:t>/ | https://</a:t>
            </a:r>
            <a:r>
              <a:rPr lang="de-DE" sz="800" dirty="0" err="1">
                <a:hlinkClick r:id="rId21"/>
              </a:rPr>
              <a:t>schema.org</a:t>
            </a:r>
            <a:r>
              <a:rPr lang="de-DE" sz="800" dirty="0">
                <a:hlinkClick r:id="rId21"/>
              </a:rPr>
              <a:t>/</a:t>
            </a:r>
            <a:r>
              <a:rPr lang="de-DE" sz="800" dirty="0" err="1">
                <a:hlinkClick r:id="rId21"/>
              </a:rPr>
              <a:t>ProductGroup</a:t>
            </a:r>
            <a:r>
              <a:rPr lang="en-US" sz="800" dirty="0"/>
              <a:t> | </a:t>
            </a:r>
            <a:r>
              <a:rPr lang="en-US" sz="800" dirty="0">
                <a:hlinkClick r:id="rId22"/>
              </a:rPr>
              <a:t>https://</a:t>
            </a:r>
            <a:r>
              <a:rPr lang="en-US" sz="800" dirty="0" err="1">
                <a:hlinkClick r:id="rId22"/>
              </a:rPr>
              <a:t>schema.org</a:t>
            </a:r>
            <a:r>
              <a:rPr lang="en-US" sz="800" dirty="0">
                <a:hlinkClick r:id="rId22"/>
              </a:rPr>
              <a:t>/Product</a:t>
            </a:r>
            <a:r>
              <a:rPr lang="en-US" sz="800" dirty="0"/>
              <a:t> | </a:t>
            </a:r>
            <a:r>
              <a:rPr lang="en-US" sz="800" dirty="0">
                <a:hlinkClick r:id="rId23"/>
              </a:rPr>
              <a:t>https://</a:t>
            </a:r>
            <a:r>
              <a:rPr lang="en-US" sz="800" dirty="0" err="1">
                <a:hlinkClick r:id="rId23"/>
              </a:rPr>
              <a:t>schema.org</a:t>
            </a:r>
            <a:r>
              <a:rPr lang="en-US" sz="800" dirty="0">
                <a:hlinkClick r:id="rId23"/>
              </a:rPr>
              <a:t>/</a:t>
            </a:r>
            <a:r>
              <a:rPr lang="en-US" sz="800" dirty="0" err="1">
                <a:hlinkClick r:id="rId23"/>
              </a:rPr>
              <a:t>gtin</a:t>
            </a:r>
            <a:r>
              <a:rPr lang="en-US" sz="800" dirty="0"/>
              <a:t> | </a:t>
            </a:r>
            <a:r>
              <a:rPr lang="en-US" sz="800" dirty="0">
                <a:hlinkClick r:id="rId24"/>
              </a:rPr>
              <a:t>https://</a:t>
            </a:r>
            <a:r>
              <a:rPr lang="en-US" sz="800" dirty="0" err="1">
                <a:hlinkClick r:id="rId24"/>
              </a:rPr>
              <a:t>schema.org</a:t>
            </a:r>
            <a:r>
              <a:rPr lang="en-US" sz="800" dirty="0">
                <a:hlinkClick r:id="rId24"/>
              </a:rPr>
              <a:t>/</a:t>
            </a:r>
            <a:r>
              <a:rPr lang="en-US" sz="800" dirty="0" err="1">
                <a:hlinkClick r:id="rId24"/>
              </a:rPr>
              <a:t>sha256</a:t>
            </a:r>
            <a:r>
              <a:rPr lang="en-US" sz="800" dirty="0"/>
              <a:t> | </a:t>
            </a:r>
            <a:r>
              <a:rPr lang="en-US" sz="800" dirty="0">
                <a:hlinkClick r:id="rId25"/>
              </a:rPr>
              <a:t>https://</a:t>
            </a:r>
            <a:r>
              <a:rPr lang="en-US" sz="800" dirty="0" err="1">
                <a:hlinkClick r:id="rId25"/>
              </a:rPr>
              <a:t>www.qi-digital.de</a:t>
            </a:r>
            <a:r>
              <a:rPr lang="en-US" sz="800" dirty="0">
                <a:hlinkClick r:id="rId25"/>
              </a:rPr>
              <a:t>/</a:t>
            </a:r>
            <a:r>
              <a:rPr lang="en-US" sz="800" dirty="0"/>
              <a:t> | </a:t>
            </a:r>
            <a:endParaRPr lang="de-DE" sz="800" dirty="0"/>
          </a:p>
          <a:p>
            <a:endParaRPr lang="de-DE" dirty="0"/>
          </a:p>
        </p:txBody>
      </p:sp>
      <p:pic>
        <p:nvPicPr>
          <p:cNvPr id="3" name="Picture 2" descr="Text&#10;&#10;Description automatically generated">
            <a:hlinkClick r:id="rId26"/>
            <a:extLst>
              <a:ext uri="{FF2B5EF4-FFF2-40B4-BE49-F238E27FC236}">
                <a16:creationId xmlns:a16="http://schemas.microsoft.com/office/drawing/2014/main" id="{82E97586-AFDD-BB01-648D-CDD0860F1665}"/>
              </a:ext>
            </a:extLst>
          </p:cNvPr>
          <p:cNvPicPr>
            <a:picLocks noChangeAspect="1"/>
          </p:cNvPicPr>
          <p:nvPr/>
        </p:nvPicPr>
        <p:blipFill>
          <a:blip r:embed="rId27"/>
          <a:stretch>
            <a:fillRect/>
          </a:stretch>
        </p:blipFill>
        <p:spPr>
          <a:xfrm>
            <a:off x="6370649" y="3890828"/>
            <a:ext cx="1693621" cy="1510419"/>
          </a:xfrm>
          <a:prstGeom prst="rect">
            <a:avLst/>
          </a:prstGeom>
        </p:spPr>
      </p:pic>
      <p:sp>
        <p:nvSpPr>
          <p:cNvPr id="7" name="Titel 3">
            <a:extLst>
              <a:ext uri="{FF2B5EF4-FFF2-40B4-BE49-F238E27FC236}">
                <a16:creationId xmlns:a16="http://schemas.microsoft.com/office/drawing/2014/main" id="{B6F3B366-447F-5296-F60E-55B80D7DB766}"/>
              </a:ext>
            </a:extLst>
          </p:cNvPr>
          <p:cNvSpPr txBox="1">
            <a:spLocks/>
          </p:cNvSpPr>
          <p:nvPr/>
        </p:nvSpPr>
        <p:spPr>
          <a:xfrm>
            <a:off x="7303099" y="2632249"/>
            <a:ext cx="4793262" cy="951268"/>
          </a:xfrm>
          <a:prstGeom prst="rect">
            <a:avLst/>
          </a:prstGeom>
        </p:spPr>
        <p:txBody>
          <a:bodyPr/>
          <a:lstStyle>
            <a:defPPr>
              <a:defRPr lang="de-DE"/>
            </a:defPPr>
            <a:lvl1pPr>
              <a:spcBef>
                <a:spcPct val="0"/>
              </a:spcBef>
              <a:buNone/>
              <a:defRPr b="0" baseline="0">
                <a:solidFill>
                  <a:schemeClr val="tx2"/>
                </a:solidFill>
                <a:latin typeface="Noto Sans" panose="020B0502040504020204" pitchFamily="34" charset="0"/>
                <a:ea typeface="Noto Sans" panose="020B0502040504020204" pitchFamily="34" charset="0"/>
                <a:cs typeface="Noto Sans" panose="020B0502040504020204" pitchFamily="34" charset="0"/>
              </a:defRPr>
            </a:lvl1pPr>
          </a:lstStyle>
          <a:p>
            <a:r>
              <a:rPr lang="de-DE" dirty="0"/>
              <a:t>Webshop + PIM „</a:t>
            </a:r>
            <a:r>
              <a:rPr lang="de-DE" b="1" dirty="0"/>
              <a:t>P</a:t>
            </a:r>
            <a:r>
              <a:rPr lang="de-DE" dirty="0"/>
              <a:t>rint“ </a:t>
            </a:r>
            <a:r>
              <a:rPr lang="de-DE" b="1" dirty="0"/>
              <a:t>I</a:t>
            </a:r>
            <a:r>
              <a:rPr lang="de-DE" dirty="0"/>
              <a:t>nformation </a:t>
            </a:r>
            <a:r>
              <a:rPr lang="de-DE" b="1" dirty="0"/>
              <a:t>M</a:t>
            </a:r>
            <a:r>
              <a:rPr lang="de-DE" dirty="0"/>
              <a:t>anagement, </a:t>
            </a:r>
            <a:r>
              <a:rPr lang="de-DE" b="1" dirty="0"/>
              <a:t>DIN A4 </a:t>
            </a:r>
            <a:r>
              <a:rPr lang="de-DE" dirty="0"/>
              <a:t>Leadership, </a:t>
            </a:r>
            <a:r>
              <a:rPr lang="de-DE" b="1" dirty="0"/>
              <a:t>Paper</a:t>
            </a:r>
            <a:r>
              <a:rPr lang="de-DE" dirty="0"/>
              <a:t>-driven </a:t>
            </a:r>
            <a:r>
              <a:rPr lang="de-DE" b="1" dirty="0"/>
              <a:t>DB</a:t>
            </a:r>
            <a:r>
              <a:rPr lang="de-DE" dirty="0"/>
              <a:t> Models, </a:t>
            </a:r>
            <a:r>
              <a:rPr lang="de-DE" b="1" dirty="0" err="1"/>
              <a:t>No</a:t>
            </a:r>
            <a:r>
              <a:rPr lang="de-DE" b="1" dirty="0"/>
              <a:t> Common Data.</a:t>
            </a:r>
            <a:endParaRPr lang="de-DE" dirty="0"/>
          </a:p>
        </p:txBody>
      </p:sp>
      <p:pic>
        <p:nvPicPr>
          <p:cNvPr id="1026" name="Picture 2">
            <a:hlinkClick r:id="rId28"/>
            <a:extLst>
              <a:ext uri="{FF2B5EF4-FFF2-40B4-BE49-F238E27FC236}">
                <a16:creationId xmlns:a16="http://schemas.microsoft.com/office/drawing/2014/main" id="{89E13E59-683F-E641-A901-C4A1C12CD5C6}"/>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60000" y="4075050"/>
            <a:ext cx="683806" cy="683806"/>
          </a:xfrm>
          <a:prstGeom prst="rect">
            <a:avLst/>
          </a:prstGeom>
          <a:solidFill>
            <a:schemeClr val="bg1"/>
          </a:solidFill>
        </p:spPr>
      </p:pic>
      <p:pic>
        <p:nvPicPr>
          <p:cNvPr id="8" name="Grafik 7">
            <a:extLst>
              <a:ext uri="{FF2B5EF4-FFF2-40B4-BE49-F238E27FC236}">
                <a16:creationId xmlns:a16="http://schemas.microsoft.com/office/drawing/2014/main" id="{ECC04453-6FD2-1890-40EB-49D302AB40CA}"/>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399353" y="888192"/>
            <a:ext cx="2066018" cy="559620"/>
          </a:xfrm>
          <a:prstGeom prst="rect">
            <a:avLst/>
          </a:prstGeom>
        </p:spPr>
      </p:pic>
      <p:pic>
        <p:nvPicPr>
          <p:cNvPr id="2" name="Picture 2" descr="5 Tipps, mit denen Sie mehr aus Wikipedia rausholen">
            <a:hlinkClick r:id="rId32"/>
            <a:extLst>
              <a:ext uri="{FF2B5EF4-FFF2-40B4-BE49-F238E27FC236}">
                <a16:creationId xmlns:a16="http://schemas.microsoft.com/office/drawing/2014/main" id="{5E29DB7B-6633-C82F-C6BC-1CC9485726B7}"/>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18435" r="18658"/>
          <a:stretch/>
        </p:blipFill>
        <p:spPr bwMode="auto">
          <a:xfrm>
            <a:off x="1395857" y="1593219"/>
            <a:ext cx="553573" cy="4954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a:extLst>
              <a:ext uri="{FF2B5EF4-FFF2-40B4-BE49-F238E27FC236}">
                <a16:creationId xmlns:a16="http://schemas.microsoft.com/office/drawing/2014/main" id="{3050CEB0-A80E-55EC-DBAD-5C916FF46642}"/>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17707" y="5836868"/>
            <a:ext cx="3657746" cy="394854"/>
          </a:xfrm>
          <a:prstGeom prst="rect">
            <a:avLst/>
          </a:prstGeom>
        </p:spPr>
      </p:pic>
      <p:sp>
        <p:nvSpPr>
          <p:cNvPr id="56" name="Pfeil nach rechts 34">
            <a:extLst>
              <a:ext uri="{FF2B5EF4-FFF2-40B4-BE49-F238E27FC236}">
                <a16:creationId xmlns:a16="http://schemas.microsoft.com/office/drawing/2014/main" id="{23381E36-1565-48C3-B676-BA97E02C0814}"/>
              </a:ext>
            </a:extLst>
          </p:cNvPr>
          <p:cNvSpPr/>
          <p:nvPr/>
        </p:nvSpPr>
        <p:spPr>
          <a:xfrm rot="3808948">
            <a:off x="1801752" y="3264244"/>
            <a:ext cx="4389063" cy="651570"/>
          </a:xfrm>
          <a:prstGeom prst="rightArrow">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dirty="0">
                <a:solidFill>
                  <a:schemeClr val="tx2"/>
                </a:solidFill>
                <a:latin typeface="Noto Sans" panose="020B0502040504020204" pitchFamily="34" charset="0"/>
                <a:ea typeface="Noto Sans" panose="020B0502040504020204" pitchFamily="34" charset="0"/>
                <a:cs typeface="Noto Sans" panose="020B0502040504020204" pitchFamily="34" charset="0"/>
                <a:sym typeface="Wingdings" panose="05000000000000000000" pitchFamily="2" charset="2"/>
              </a:rPr>
              <a:t>HTML | XML | JSON | SI-</a:t>
            </a:r>
            <a:r>
              <a:rPr lang="de-DE" dirty="0" err="1">
                <a:solidFill>
                  <a:schemeClr val="tx2"/>
                </a:solidFill>
                <a:latin typeface="Noto Sans" panose="020B0502040504020204" pitchFamily="34" charset="0"/>
                <a:ea typeface="Noto Sans" panose="020B0502040504020204" pitchFamily="34" charset="0"/>
                <a:cs typeface="Noto Sans" panose="020B0502040504020204" pitchFamily="34" charset="0"/>
                <a:sym typeface="Wingdings" panose="05000000000000000000" pitchFamily="2" charset="2"/>
              </a:rPr>
              <a:t>unified</a:t>
            </a:r>
            <a:r>
              <a:rPr lang="de-DE" dirty="0">
                <a:solidFill>
                  <a:schemeClr val="tx2"/>
                </a:solidFill>
                <a:latin typeface="Noto Sans" panose="020B0502040504020204" pitchFamily="34" charset="0"/>
                <a:ea typeface="Noto Sans" panose="020B0502040504020204" pitchFamily="34" charset="0"/>
                <a:cs typeface="Noto Sans" panose="020B0502040504020204" pitchFamily="34" charset="0"/>
                <a:sym typeface="Wingdings" panose="05000000000000000000" pitchFamily="2" charset="2"/>
              </a:rPr>
              <a:t> DPP</a:t>
            </a:r>
            <a:endParaRPr lang="de-DE" dirty="0">
              <a:solidFill>
                <a:schemeClr val="tx2"/>
              </a:solidFill>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12" name="Objekt 11">
            <a:hlinkClick r:id="rId35"/>
            <a:extLst>
              <a:ext uri="{FF2B5EF4-FFF2-40B4-BE49-F238E27FC236}">
                <a16:creationId xmlns:a16="http://schemas.microsoft.com/office/drawing/2014/main" id="{22CE1CEA-2D69-FD30-C099-9B67C3701350}"/>
              </a:ext>
            </a:extLst>
          </p:cNvPr>
          <p:cNvGraphicFramePr>
            <a:graphicFrameLocks noChangeAspect="1"/>
          </p:cNvGraphicFramePr>
          <p:nvPr>
            <p:extLst>
              <p:ext uri="{D42A27DB-BD31-4B8C-83A1-F6EECF244321}">
                <p14:modId xmlns:p14="http://schemas.microsoft.com/office/powerpoint/2010/main" val="753466990"/>
              </p:ext>
            </p:extLst>
          </p:nvPr>
        </p:nvGraphicFramePr>
        <p:xfrm>
          <a:off x="1578155" y="3037802"/>
          <a:ext cx="1647152" cy="247412"/>
        </p:xfrm>
        <a:graphic>
          <a:graphicData uri="http://schemas.openxmlformats.org/presentationml/2006/ole">
            <mc:AlternateContent xmlns:mc="http://schemas.openxmlformats.org/markup-compatibility/2006">
              <mc:Choice xmlns:v="urn:schemas-microsoft-com:vml" Requires="v">
                <p:oleObj r:id="rId36" imgW="8486168" imgH="1275403" progId="">
                  <p:embed/>
                </p:oleObj>
              </mc:Choice>
              <mc:Fallback>
                <p:oleObj r:id="rId36" imgW="8486168" imgH="1275403" progId="">
                  <p:embed/>
                  <p:pic>
                    <p:nvPicPr>
                      <p:cNvPr id="12" name="Objekt 11">
                        <a:hlinkClick r:id="rId35"/>
                        <a:extLst>
                          <a:ext uri="{FF2B5EF4-FFF2-40B4-BE49-F238E27FC236}">
                            <a16:creationId xmlns:a16="http://schemas.microsoft.com/office/drawing/2014/main" id="{22CE1CEA-2D69-FD30-C099-9B67C3701350}"/>
                          </a:ext>
                        </a:extLst>
                      </p:cNvPr>
                      <p:cNvPicPr/>
                      <p:nvPr/>
                    </p:nvPicPr>
                    <p:blipFill>
                      <a:blip r:embed="rId37"/>
                      <a:stretch>
                        <a:fillRect/>
                      </a:stretch>
                    </p:blipFill>
                    <p:spPr>
                      <a:xfrm>
                        <a:off x="1578155" y="3037802"/>
                        <a:ext cx="1647152" cy="247412"/>
                      </a:xfrm>
                      <a:prstGeom prst="rect">
                        <a:avLst/>
                      </a:prstGeom>
                    </p:spPr>
                  </p:pic>
                </p:oleObj>
              </mc:Fallback>
            </mc:AlternateContent>
          </a:graphicData>
        </a:graphic>
      </p:graphicFrame>
      <p:pic>
        <p:nvPicPr>
          <p:cNvPr id="19" name="Picture 2">
            <a:extLst>
              <a:ext uri="{FF2B5EF4-FFF2-40B4-BE49-F238E27FC236}">
                <a16:creationId xmlns:a16="http://schemas.microsoft.com/office/drawing/2014/main" id="{46026368-7ED5-99EB-D51F-5D91B538FDD2}"/>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303099" y="5404446"/>
            <a:ext cx="1004423" cy="1004423"/>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3F730067-B654-0EAD-186B-C91A5B35218B}"/>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641629" y="3493467"/>
            <a:ext cx="469772" cy="459191"/>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hlinkClick r:id="rId40"/>
            <a:extLst>
              <a:ext uri="{FF2B5EF4-FFF2-40B4-BE49-F238E27FC236}">
                <a16:creationId xmlns:a16="http://schemas.microsoft.com/office/drawing/2014/main" id="{F2D985CB-CB9C-99A6-5D63-7268ED1AF193}"/>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5461369" y="3884111"/>
            <a:ext cx="1106843" cy="1062038"/>
          </a:xfrm>
          <a:prstGeom prst="rect">
            <a:avLst/>
          </a:prstGeom>
        </p:spPr>
      </p:pic>
      <p:pic>
        <p:nvPicPr>
          <p:cNvPr id="10" name="Grafik 9">
            <a:hlinkClick r:id="rId43"/>
            <a:extLst>
              <a:ext uri="{FF2B5EF4-FFF2-40B4-BE49-F238E27FC236}">
                <a16:creationId xmlns:a16="http://schemas.microsoft.com/office/drawing/2014/main" id="{EC0F8DC9-9062-99E9-02EA-B35801923E5C}"/>
              </a:ext>
            </a:extLst>
          </p:cNvPr>
          <p:cNvPicPr>
            <a:picLocks noChangeAspect="1"/>
          </p:cNvPicPr>
          <p:nvPr/>
        </p:nvPicPr>
        <p:blipFill>
          <a:blip r:embed="rId44"/>
          <a:stretch>
            <a:fillRect/>
          </a:stretch>
        </p:blipFill>
        <p:spPr>
          <a:xfrm>
            <a:off x="5531511" y="4889159"/>
            <a:ext cx="659243" cy="938583"/>
          </a:xfrm>
          <a:prstGeom prst="rect">
            <a:avLst/>
          </a:prstGeom>
          <a:ln>
            <a:solidFill>
              <a:schemeClr val="tx1"/>
            </a:solidFill>
          </a:ln>
          <a:effectLst>
            <a:outerShdw blurRad="50800" dist="38100" dir="2700000" algn="tl" rotWithShape="0">
              <a:prstClr val="black">
                <a:alpha val="40000"/>
              </a:prstClr>
            </a:outerShdw>
          </a:effectLst>
        </p:spPr>
      </p:pic>
      <p:pic>
        <p:nvPicPr>
          <p:cNvPr id="11" name="Grafik 10">
            <a:extLst>
              <a:ext uri="{FF2B5EF4-FFF2-40B4-BE49-F238E27FC236}">
                <a16:creationId xmlns:a16="http://schemas.microsoft.com/office/drawing/2014/main" id="{45E688EF-D53F-EEA4-436E-FD8CD48B95E1}"/>
              </a:ext>
            </a:extLst>
          </p:cNvPr>
          <p:cNvPicPr>
            <a:picLocks noChangeAspect="1"/>
          </p:cNvPicPr>
          <p:nvPr/>
        </p:nvPicPr>
        <p:blipFill>
          <a:blip r:embed="rId45"/>
          <a:stretch>
            <a:fillRect/>
          </a:stretch>
        </p:blipFill>
        <p:spPr>
          <a:xfrm>
            <a:off x="5747292" y="5039248"/>
            <a:ext cx="707624" cy="1002467"/>
          </a:xfrm>
          <a:prstGeom prst="rect">
            <a:avLst/>
          </a:prstGeom>
          <a:ln>
            <a:solidFill>
              <a:schemeClr val="tx1"/>
            </a:solidFill>
          </a:ln>
          <a:effectLst>
            <a:outerShdw blurRad="50800" dist="38100" dir="2700000" algn="tl" rotWithShape="0">
              <a:prstClr val="black">
                <a:alpha val="40000"/>
              </a:prstClr>
            </a:outerShdw>
          </a:effectLst>
        </p:spPr>
      </p:pic>
      <p:pic>
        <p:nvPicPr>
          <p:cNvPr id="15" name="Grafik 14">
            <a:hlinkClick r:id="rId46"/>
            <a:extLst>
              <a:ext uri="{FF2B5EF4-FFF2-40B4-BE49-F238E27FC236}">
                <a16:creationId xmlns:a16="http://schemas.microsoft.com/office/drawing/2014/main" id="{A6DD3842-1FE3-17AD-F9F8-ED0C69AA5034}"/>
              </a:ext>
            </a:extLst>
          </p:cNvPr>
          <p:cNvPicPr>
            <a:picLocks noChangeAspect="1"/>
          </p:cNvPicPr>
          <p:nvPr/>
        </p:nvPicPr>
        <p:blipFill>
          <a:blip r:embed="rId47"/>
          <a:stretch>
            <a:fillRect/>
          </a:stretch>
        </p:blipFill>
        <p:spPr>
          <a:xfrm>
            <a:off x="5993263" y="5173457"/>
            <a:ext cx="735270" cy="1040804"/>
          </a:xfrm>
          <a:prstGeom prst="rect">
            <a:avLst/>
          </a:prstGeom>
          <a:ln>
            <a:solidFill>
              <a:schemeClr val="tx1"/>
            </a:solidFill>
          </a:ln>
          <a:effectLst>
            <a:outerShdw blurRad="50800" dist="38100" dir="2700000" algn="tl" rotWithShape="0">
              <a:prstClr val="black">
                <a:alpha val="40000"/>
              </a:prstClr>
            </a:outerShdw>
          </a:effectLst>
        </p:spPr>
      </p:pic>
      <p:pic>
        <p:nvPicPr>
          <p:cNvPr id="21" name="Grafik 20">
            <a:extLst>
              <a:ext uri="{FF2B5EF4-FFF2-40B4-BE49-F238E27FC236}">
                <a16:creationId xmlns:a16="http://schemas.microsoft.com/office/drawing/2014/main" id="{15ECD988-4AA9-4448-BD4F-7A1E76446E34}"/>
              </a:ext>
            </a:extLst>
          </p:cNvPr>
          <p:cNvPicPr>
            <a:picLocks noChangeAspect="1"/>
          </p:cNvPicPr>
          <p:nvPr/>
        </p:nvPicPr>
        <p:blipFill>
          <a:blip r:embed="rId48"/>
          <a:stretch>
            <a:fillRect/>
          </a:stretch>
        </p:blipFill>
        <p:spPr>
          <a:xfrm>
            <a:off x="6334081" y="5298082"/>
            <a:ext cx="842754" cy="1098811"/>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53" descr="A logo with a circular arrow&#10;&#10;Description automatically generated">
            <a:hlinkClick r:id="rId49"/>
            <a:extLst>
              <a:ext uri="{FF2B5EF4-FFF2-40B4-BE49-F238E27FC236}">
                <a16:creationId xmlns:a16="http://schemas.microsoft.com/office/drawing/2014/main" id="{D1465DF1-C650-4420-0626-2CFEC9F30AD2}"/>
              </a:ext>
            </a:extLst>
          </p:cNvPr>
          <p:cNvPicPr>
            <a:picLocks noChangeAspect="1"/>
          </p:cNvPicPr>
          <p:nvPr/>
        </p:nvPicPr>
        <p:blipFill rotWithShape="1">
          <a:blip r:embed="rId50" cstate="print">
            <a:extLst>
              <a:ext uri="{28A0092B-C50C-407E-A947-70E740481C1C}">
                <a14:useLocalDpi xmlns:a14="http://schemas.microsoft.com/office/drawing/2010/main" val="0"/>
              </a:ext>
            </a:extLst>
          </a:blip>
          <a:srcRect l="16229" t="11990" r="15700" b="11907"/>
          <a:stretch/>
        </p:blipFill>
        <p:spPr>
          <a:xfrm>
            <a:off x="98835" y="4787848"/>
            <a:ext cx="805670" cy="900720"/>
          </a:xfrm>
          <a:prstGeom prst="rect">
            <a:avLst/>
          </a:prstGeom>
        </p:spPr>
      </p:pic>
    </p:spTree>
    <p:extLst>
      <p:ext uri="{BB962C8B-B14F-4D97-AF65-F5344CB8AC3E}">
        <p14:creationId xmlns:p14="http://schemas.microsoft.com/office/powerpoint/2010/main" val="32767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8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additive="base">
                                        <p:cTn id="36" dur="500" fill="hold"/>
                                        <p:tgtEl>
                                          <p:spTgt spid="56"/>
                                        </p:tgtEl>
                                        <p:attrNameLst>
                                          <p:attrName>ppt_x</p:attrName>
                                        </p:attrNameLst>
                                      </p:cBhvr>
                                      <p:tavLst>
                                        <p:tav tm="0">
                                          <p:val>
                                            <p:strVal val="#ppt_x"/>
                                          </p:val>
                                        </p:tav>
                                        <p:tav tm="100000">
                                          <p:val>
                                            <p:strVal val="#ppt_x"/>
                                          </p:val>
                                        </p:tav>
                                      </p:tavLst>
                                    </p:anim>
                                    <p:anim calcmode="lin" valueType="num">
                                      <p:cBhvr additive="base">
                                        <p:cTn id="37" dur="500" fill="hold"/>
                                        <p:tgtEl>
                                          <p:spTgt spid="56"/>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randombar(horizontal)">
                                      <p:cBhvr>
                                        <p:cTn id="42" dur="500"/>
                                        <p:tgtEl>
                                          <p:spTgt spid="3"/>
                                        </p:tgtEl>
                                      </p:cBhvr>
                                    </p:animEffect>
                                  </p:childTnLst>
                                </p:cTn>
                              </p:par>
                              <p:par>
                                <p:cTn id="43" presetID="14" presetClass="entr" presetSubtype="1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randombar(horizontal)">
                                      <p:cBhvr>
                                        <p:cTn id="45" dur="500"/>
                                        <p:tgtEl>
                                          <p:spTgt spid="19"/>
                                        </p:tgtEl>
                                      </p:cBhvr>
                                    </p:animEffect>
                                  </p:childTnLst>
                                </p:cTn>
                              </p:par>
                              <p:par>
                                <p:cTn id="46" presetID="14" presetClass="entr" presetSubtype="1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0-#ppt_w/2"/>
                                          </p:val>
                                        </p:tav>
                                        <p:tav tm="100000">
                                          <p:val>
                                            <p:strVal val="#ppt_x"/>
                                          </p:val>
                                        </p:tav>
                                      </p:tavLst>
                                    </p:anim>
                                    <p:anim calcmode="lin" valueType="num">
                                      <p:cBhvr additive="base">
                                        <p:cTn id="5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randombar(horizontal)">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 Placeholder 53">
            <a:extLst>
              <a:ext uri="{FF2B5EF4-FFF2-40B4-BE49-F238E27FC236}">
                <a16:creationId xmlns:a16="http://schemas.microsoft.com/office/drawing/2014/main" id="{A367B7FE-F7B5-25D9-5EE9-CF276D75D109}"/>
              </a:ext>
            </a:extLst>
          </p:cNvPr>
          <p:cNvSpPr>
            <a:spLocks noGrp="1"/>
          </p:cNvSpPr>
          <p:nvPr>
            <p:ph type="body" sz="quarter" idx="13"/>
          </p:nvPr>
        </p:nvSpPr>
        <p:spPr>
          <a:xfrm>
            <a:off x="143341" y="188640"/>
            <a:ext cx="3685709" cy="504056"/>
          </a:xfrm>
        </p:spPr>
        <p:txBody>
          <a:bodyPr/>
          <a:lstStyle/>
          <a:p>
            <a:r>
              <a:rPr lang="de-DE" dirty="0"/>
              <a:t>100 Jahre Normung</a:t>
            </a:r>
            <a:endParaRPr lang="en-US" dirty="0"/>
          </a:p>
        </p:txBody>
      </p:sp>
      <p:sp>
        <p:nvSpPr>
          <p:cNvPr id="12" name="Text Placeholder 11">
            <a:extLst>
              <a:ext uri="{FF2B5EF4-FFF2-40B4-BE49-F238E27FC236}">
                <a16:creationId xmlns:a16="http://schemas.microsoft.com/office/drawing/2014/main" id="{68C4E8C9-71AC-3BD3-A5FF-13B6F9C188D5}"/>
              </a:ext>
            </a:extLst>
          </p:cNvPr>
          <p:cNvSpPr>
            <a:spLocks noGrp="1"/>
          </p:cNvSpPr>
          <p:nvPr>
            <p:ph type="body" sz="quarter" idx="10"/>
          </p:nvPr>
        </p:nvSpPr>
        <p:spPr/>
        <p:txBody>
          <a:bodyPr>
            <a:normAutofit fontScale="92500" lnSpcReduction="20000"/>
          </a:bodyPr>
          <a:lstStyle/>
          <a:p>
            <a:r>
              <a:rPr lang="de-DE" dirty="0">
                <a:hlinkClick r:id="rId3"/>
              </a:rPr>
              <a:t>https://www.vde.com/de/ueber-uns/</a:t>
            </a:r>
            <a:r>
              <a:rPr lang="de-DE" dirty="0" err="1">
                <a:hlinkClick r:id="rId3"/>
              </a:rPr>
              <a:t>geschichte</a:t>
            </a:r>
            <a:r>
              <a:rPr lang="de-DE" dirty="0"/>
              <a:t> | </a:t>
            </a:r>
            <a:r>
              <a:rPr lang="de-DE" dirty="0">
                <a:hlinkClick r:id="rId4"/>
              </a:rPr>
              <a:t>https://</a:t>
            </a:r>
            <a:r>
              <a:rPr lang="de-DE" dirty="0" err="1">
                <a:hlinkClick r:id="rId4"/>
              </a:rPr>
              <a:t>dewiki.de</a:t>
            </a:r>
            <a:r>
              <a:rPr lang="de-DE" dirty="0">
                <a:hlinkClick r:id="rId4"/>
              </a:rPr>
              <a:t>/Lexikon/</a:t>
            </a:r>
            <a:r>
              <a:rPr lang="de-DE" dirty="0" err="1">
                <a:hlinkClick r:id="rId4"/>
              </a:rPr>
              <a:t>VDE_Verband_der_Elektrotechnik_Elektronik_Informationstechnik</a:t>
            </a:r>
            <a:r>
              <a:rPr lang="de-DE" dirty="0"/>
              <a:t>  | </a:t>
            </a:r>
            <a:r>
              <a:rPr lang="de-DE" dirty="0">
                <a:hlinkClick r:id="rId5"/>
              </a:rPr>
              <a:t>https://</a:t>
            </a:r>
            <a:r>
              <a:rPr lang="de-DE" dirty="0" err="1">
                <a:hlinkClick r:id="rId5"/>
              </a:rPr>
              <a:t>www.cosberhea.com</a:t>
            </a:r>
            <a:r>
              <a:rPr lang="de-DE" dirty="0">
                <a:hlinkClick r:id="rId5"/>
              </a:rPr>
              <a:t>/</a:t>
            </a:r>
            <a:r>
              <a:rPr lang="de-DE" dirty="0" err="1">
                <a:hlinkClick r:id="rId5"/>
              </a:rPr>
              <a:t>uploads</a:t>
            </a:r>
            <a:r>
              <a:rPr lang="de-DE" dirty="0">
                <a:hlinkClick r:id="rId5"/>
              </a:rPr>
              <a:t>/</a:t>
            </a:r>
            <a:r>
              <a:rPr lang="de-DE" dirty="0" err="1">
                <a:hlinkClick r:id="rId5"/>
              </a:rPr>
              <a:t>image</a:t>
            </a:r>
            <a:r>
              <a:rPr lang="de-DE" dirty="0">
                <a:hlinkClick r:id="rId5"/>
              </a:rPr>
              <a:t>/20231116/</a:t>
            </a:r>
            <a:r>
              <a:rPr lang="de-DE" dirty="0" err="1">
                <a:hlinkClick r:id="rId5"/>
              </a:rPr>
              <a:t>2623052da790efdb060b99e0c2e758e8.png</a:t>
            </a:r>
            <a:r>
              <a:rPr lang="de-DE" dirty="0"/>
              <a:t>  </a:t>
            </a:r>
          </a:p>
        </p:txBody>
      </p:sp>
      <p:pic>
        <p:nvPicPr>
          <p:cNvPr id="6" name="Picture 5" descr="A stamp with a logo&#10;&#10;Description automatically generated">
            <a:hlinkClick r:id="rId3"/>
            <a:extLst>
              <a:ext uri="{FF2B5EF4-FFF2-40B4-BE49-F238E27FC236}">
                <a16:creationId xmlns:a16="http://schemas.microsoft.com/office/drawing/2014/main" id="{BF064BD0-D731-C25F-7F2C-FDC12EBED9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896" y="2811429"/>
            <a:ext cx="3185467" cy="2270698"/>
          </a:xfrm>
          <a:prstGeom prst="rect">
            <a:avLst/>
          </a:prstGeom>
        </p:spPr>
      </p:pic>
      <p:sp>
        <p:nvSpPr>
          <p:cNvPr id="2" name="Textplatzhalter 6">
            <a:extLst>
              <a:ext uri="{FF2B5EF4-FFF2-40B4-BE49-F238E27FC236}">
                <a16:creationId xmlns:a16="http://schemas.microsoft.com/office/drawing/2014/main" id="{8BC4527D-FEE7-3323-B07F-CB6670C1302F}"/>
              </a:ext>
            </a:extLst>
          </p:cNvPr>
          <p:cNvSpPr>
            <a:spLocks noGrp="1"/>
          </p:cNvSpPr>
          <p:nvPr>
            <p:ph type="body" sz="quarter" idx="4294967295"/>
          </p:nvPr>
        </p:nvSpPr>
        <p:spPr>
          <a:xfrm>
            <a:off x="6461434" y="1270880"/>
            <a:ext cx="5425765" cy="556948"/>
          </a:xfrm>
        </p:spPr>
        <p:txBody>
          <a:bodyPr/>
          <a:lstStyle/>
          <a:p>
            <a:pPr marL="0" indent="0" algn="ctr">
              <a:buNone/>
            </a:pPr>
            <a:r>
              <a:rPr lang="de-DE" b="1" dirty="0">
                <a:latin typeface="Noto Sans" panose="020B0502040504020204" pitchFamily="34"/>
                <a:ea typeface="Noto Sans" panose="020B0502040504020204" pitchFamily="34"/>
                <a:cs typeface="Noto Sans" panose="020B0502040504020204" pitchFamily="34"/>
              </a:rPr>
              <a:t>Domain | Space | Location</a:t>
            </a:r>
            <a:endParaRPr lang="en-US" b="1" dirty="0"/>
          </a:p>
        </p:txBody>
      </p:sp>
      <p:sp>
        <p:nvSpPr>
          <p:cNvPr id="27" name="Textfeld 26">
            <a:extLst>
              <a:ext uri="{FF2B5EF4-FFF2-40B4-BE49-F238E27FC236}">
                <a16:creationId xmlns:a16="http://schemas.microsoft.com/office/drawing/2014/main" id="{CD2B7F5C-0C2F-D523-85C0-D51AB2F9625F}"/>
              </a:ext>
            </a:extLst>
          </p:cNvPr>
          <p:cNvSpPr txBox="1"/>
          <p:nvPr/>
        </p:nvSpPr>
        <p:spPr>
          <a:xfrm>
            <a:off x="490896" y="5836366"/>
            <a:ext cx="3185468" cy="523220"/>
          </a:xfrm>
          <a:prstGeom prst="rect">
            <a:avLst/>
          </a:prstGeom>
          <a:noFill/>
        </p:spPr>
        <p:txBody>
          <a:bodyPr wrap="square">
            <a:spAutoFit/>
          </a:bodyPr>
          <a:lstStyle/>
          <a:p>
            <a:pPr algn="ctr"/>
            <a:r>
              <a:rPr lang="de-DE" sz="2800" b="1" dirty="0">
                <a:solidFill>
                  <a:srgbClr val="495E78"/>
                </a:solidFill>
                <a:latin typeface="Noto Sans" panose="020B0502040504020204" pitchFamily="34"/>
                <a:ea typeface="Noto Sans" panose="020B0502040504020204" pitchFamily="34"/>
                <a:cs typeface="Noto Sans" panose="020B0502040504020204" pitchFamily="34"/>
              </a:rPr>
              <a:t>Energiepass</a:t>
            </a:r>
          </a:p>
        </p:txBody>
      </p:sp>
      <p:sp>
        <p:nvSpPr>
          <p:cNvPr id="28" name="Textfeld 27">
            <a:extLst>
              <a:ext uri="{FF2B5EF4-FFF2-40B4-BE49-F238E27FC236}">
                <a16:creationId xmlns:a16="http://schemas.microsoft.com/office/drawing/2014/main" id="{7562B3F4-6715-12CD-6AE6-95495E504C58}"/>
              </a:ext>
            </a:extLst>
          </p:cNvPr>
          <p:cNvSpPr txBox="1"/>
          <p:nvPr/>
        </p:nvSpPr>
        <p:spPr>
          <a:xfrm>
            <a:off x="5479202" y="5836366"/>
            <a:ext cx="5883564" cy="523220"/>
          </a:xfrm>
          <a:prstGeom prst="rect">
            <a:avLst/>
          </a:prstGeom>
          <a:noFill/>
        </p:spPr>
        <p:txBody>
          <a:bodyPr wrap="square">
            <a:spAutoFit/>
          </a:bodyPr>
          <a:lstStyle>
            <a:defPPr>
              <a:defRPr lang="de-DE"/>
            </a:defPPr>
            <a:lvl1pPr algn="ctr">
              <a:defRPr sz="2800" b="1">
                <a:solidFill>
                  <a:srgbClr val="495E78"/>
                </a:solidFill>
                <a:latin typeface="Noto Sans" panose="020B0502040504020204" pitchFamily="34"/>
                <a:ea typeface="Noto Sans" panose="020B0502040504020204" pitchFamily="34"/>
                <a:cs typeface="Noto Sans" panose="020B0502040504020204" pitchFamily="34"/>
              </a:defRPr>
            </a:lvl1pPr>
          </a:lstStyle>
          <a:p>
            <a:r>
              <a:rPr lang="de-DE" dirty="0"/>
              <a:t>Digital Product Passport (DPP)</a:t>
            </a:r>
          </a:p>
        </p:txBody>
      </p:sp>
      <p:sp>
        <p:nvSpPr>
          <p:cNvPr id="3" name="Textfeld 2">
            <a:extLst>
              <a:ext uri="{FF2B5EF4-FFF2-40B4-BE49-F238E27FC236}">
                <a16:creationId xmlns:a16="http://schemas.microsoft.com/office/drawing/2014/main" id="{8C9B085A-4A6D-5160-1012-FB735F9D0AB7}"/>
              </a:ext>
            </a:extLst>
          </p:cNvPr>
          <p:cNvSpPr txBox="1"/>
          <p:nvPr/>
        </p:nvSpPr>
        <p:spPr>
          <a:xfrm>
            <a:off x="490897" y="1730690"/>
            <a:ext cx="4705218" cy="461665"/>
          </a:xfrm>
          <a:prstGeom prst="rect">
            <a:avLst/>
          </a:prstGeom>
          <a:noFill/>
        </p:spPr>
        <p:txBody>
          <a:bodyPr wrap="square">
            <a:spAutoFit/>
          </a:bodyPr>
          <a:lstStyle/>
          <a:p>
            <a:pPr algn="ctr"/>
            <a:r>
              <a:rPr lang="en-US" sz="2400" dirty="0">
                <a:solidFill>
                  <a:srgbClr val="495E78"/>
                </a:solidFill>
                <a:latin typeface="Noto Sans" panose="020B0502040504020204" pitchFamily="34"/>
                <a:ea typeface="Noto Sans" panose="020B0502040504020204" pitchFamily="34"/>
                <a:cs typeface="Noto Sans" panose="020B0502040504020204" pitchFamily="34"/>
              </a:rPr>
              <a:t>Anschrift | Raum | Inventar Nr.</a:t>
            </a:r>
            <a:endParaRPr lang="de-DE" sz="2400" dirty="0">
              <a:solidFill>
                <a:srgbClr val="495E78"/>
              </a:solidFill>
              <a:latin typeface="Noto Sans" panose="020B0502040504020204" pitchFamily="34"/>
              <a:ea typeface="Noto Sans" panose="020B0502040504020204" pitchFamily="34"/>
              <a:cs typeface="Noto Sans" panose="020B0502040504020204" pitchFamily="34"/>
            </a:endParaRPr>
          </a:p>
        </p:txBody>
      </p:sp>
      <p:sp>
        <p:nvSpPr>
          <p:cNvPr id="8" name="Textplatzhalter 6">
            <a:extLst>
              <a:ext uri="{FF2B5EF4-FFF2-40B4-BE49-F238E27FC236}">
                <a16:creationId xmlns:a16="http://schemas.microsoft.com/office/drawing/2014/main" id="{12672B7D-2AE8-F9D4-561F-0213853AE10D}"/>
              </a:ext>
            </a:extLst>
          </p:cNvPr>
          <p:cNvSpPr txBox="1">
            <a:spLocks/>
          </p:cNvSpPr>
          <p:nvPr/>
        </p:nvSpPr>
        <p:spPr>
          <a:xfrm>
            <a:off x="229147" y="1270880"/>
            <a:ext cx="5250054" cy="556948"/>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95E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5E7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E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b="1" dirty="0">
                <a:latin typeface="Noto Sans" panose="020B0502040504020204" pitchFamily="34"/>
                <a:ea typeface="Noto Sans" panose="020B0502040504020204" pitchFamily="34"/>
                <a:cs typeface="Noto Sans" panose="020B0502040504020204" pitchFamily="34"/>
              </a:rPr>
              <a:t>Heim | Haus | Autohaus</a:t>
            </a:r>
            <a:endParaRPr lang="en-US" b="1" dirty="0"/>
          </a:p>
        </p:txBody>
      </p:sp>
      <p:pic>
        <p:nvPicPr>
          <p:cNvPr id="10" name="Picture 6" descr="Chart, sunburst chart&#10;&#10;Description automatically generated">
            <a:hlinkClick r:id="rId7"/>
            <a:extLst>
              <a:ext uri="{FF2B5EF4-FFF2-40B4-BE49-F238E27FC236}">
                <a16:creationId xmlns:a16="http://schemas.microsoft.com/office/drawing/2014/main" id="{C7132137-6CCE-F6B2-D908-2D0C2A9E64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48131" y="1250782"/>
            <a:ext cx="1012241" cy="1012241"/>
          </a:xfrm>
          <a:prstGeom prst="rect">
            <a:avLst/>
          </a:prstGeom>
        </p:spPr>
      </p:pic>
      <p:pic>
        <p:nvPicPr>
          <p:cNvPr id="9" name="Grafik 8" descr="Ein Bild, das Haus, Maßstabsmodell, Gebäude, Fenster enthält.&#10;&#10;Automatisch generierte Beschreibung">
            <a:hlinkClick r:id="rId9"/>
            <a:extLst>
              <a:ext uri="{FF2B5EF4-FFF2-40B4-BE49-F238E27FC236}">
                <a16:creationId xmlns:a16="http://schemas.microsoft.com/office/drawing/2014/main" id="{EBFDEC23-1765-B8FB-8B50-03425B559A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60659" y="2741884"/>
            <a:ext cx="4002107" cy="3001581"/>
          </a:xfrm>
          <a:prstGeom prst="rect">
            <a:avLst/>
          </a:prstGeom>
        </p:spPr>
      </p:pic>
      <p:graphicFrame>
        <p:nvGraphicFramePr>
          <p:cNvPr id="18" name="Objekt 17">
            <a:extLst>
              <a:ext uri="{FF2B5EF4-FFF2-40B4-BE49-F238E27FC236}">
                <a16:creationId xmlns:a16="http://schemas.microsoft.com/office/drawing/2014/main" id="{67D37642-3302-F181-38BB-3D23A0309873}"/>
              </a:ext>
            </a:extLst>
          </p:cNvPr>
          <p:cNvGraphicFramePr>
            <a:graphicFrameLocks noChangeAspect="1"/>
          </p:cNvGraphicFramePr>
          <p:nvPr/>
        </p:nvGraphicFramePr>
        <p:xfrm>
          <a:off x="4998313" y="5569802"/>
          <a:ext cx="6648111" cy="218537"/>
        </p:xfrm>
        <a:graphic>
          <a:graphicData uri="http://schemas.openxmlformats.org/presentationml/2006/ole">
            <mc:AlternateContent xmlns:mc="http://schemas.openxmlformats.org/markup-compatibility/2006">
              <mc:Choice xmlns:v="urn:schemas-microsoft-com:vml" Requires="v">
                <p:oleObj r:id="rId11" imgW="11384386" imgH="318349" progId="">
                  <p:embed/>
                </p:oleObj>
              </mc:Choice>
              <mc:Fallback>
                <p:oleObj r:id="rId11" imgW="11384386" imgH="318349" progId="">
                  <p:embed/>
                  <p:pic>
                    <p:nvPicPr>
                      <p:cNvPr id="18" name="Objekt 17">
                        <a:extLst>
                          <a:ext uri="{FF2B5EF4-FFF2-40B4-BE49-F238E27FC236}">
                            <a16:creationId xmlns:a16="http://schemas.microsoft.com/office/drawing/2014/main" id="{67D37642-3302-F181-38BB-3D23A0309873}"/>
                          </a:ext>
                        </a:extLst>
                      </p:cNvPr>
                      <p:cNvPicPr/>
                      <p:nvPr/>
                    </p:nvPicPr>
                    <p:blipFill>
                      <a:blip r:embed="rId12"/>
                      <a:stretch>
                        <a:fillRect/>
                      </a:stretch>
                    </p:blipFill>
                    <p:spPr>
                      <a:xfrm>
                        <a:off x="4998313" y="5569802"/>
                        <a:ext cx="6648111" cy="218537"/>
                      </a:xfrm>
                      <a:prstGeom prst="rect">
                        <a:avLst/>
                      </a:prstGeom>
                    </p:spPr>
                  </p:pic>
                </p:oleObj>
              </mc:Fallback>
            </mc:AlternateContent>
          </a:graphicData>
        </a:graphic>
      </p:graphicFrame>
      <p:sp>
        <p:nvSpPr>
          <p:cNvPr id="26" name="Textfeld 25">
            <a:extLst>
              <a:ext uri="{FF2B5EF4-FFF2-40B4-BE49-F238E27FC236}">
                <a16:creationId xmlns:a16="http://schemas.microsoft.com/office/drawing/2014/main" id="{CEFB5780-AAA5-FF8B-A001-94FE23BCF2AB}"/>
              </a:ext>
            </a:extLst>
          </p:cNvPr>
          <p:cNvSpPr txBox="1"/>
          <p:nvPr/>
        </p:nvSpPr>
        <p:spPr>
          <a:xfrm>
            <a:off x="3660409" y="2431223"/>
            <a:ext cx="2617101" cy="523220"/>
          </a:xfrm>
          <a:prstGeom prst="rect">
            <a:avLst/>
          </a:prstGeom>
          <a:noFill/>
        </p:spPr>
        <p:txBody>
          <a:bodyPr wrap="square">
            <a:spAutoFit/>
          </a:bodyPr>
          <a:lstStyle/>
          <a:p>
            <a:r>
              <a:rPr lang="de-DE" sz="2800" b="1" dirty="0">
                <a:solidFill>
                  <a:srgbClr val="495E78"/>
                </a:solidFill>
                <a:latin typeface="Noto Sans" panose="020B0502040504020204" pitchFamily="34"/>
                <a:ea typeface="Noto Sans" panose="020B0502040504020204" pitchFamily="34"/>
                <a:cs typeface="Noto Sans" panose="020B0502040504020204" pitchFamily="34"/>
              </a:rPr>
              <a:t>Energiefluss.</a:t>
            </a:r>
          </a:p>
        </p:txBody>
      </p:sp>
      <p:sp>
        <p:nvSpPr>
          <p:cNvPr id="4" name="Textfeld 3">
            <a:extLst>
              <a:ext uri="{FF2B5EF4-FFF2-40B4-BE49-F238E27FC236}">
                <a16:creationId xmlns:a16="http://schemas.microsoft.com/office/drawing/2014/main" id="{EEC23CC2-0983-4348-6AEA-920446F1834B}"/>
              </a:ext>
            </a:extLst>
          </p:cNvPr>
          <p:cNvSpPr txBox="1"/>
          <p:nvPr/>
        </p:nvSpPr>
        <p:spPr>
          <a:xfrm>
            <a:off x="6340493" y="1730690"/>
            <a:ext cx="5852721" cy="461665"/>
          </a:xfrm>
          <a:prstGeom prst="rect">
            <a:avLst/>
          </a:prstGeom>
          <a:noFill/>
        </p:spPr>
        <p:txBody>
          <a:bodyPr wrap="square">
            <a:spAutoFit/>
          </a:bodyPr>
          <a:lstStyle/>
          <a:p>
            <a:pPr algn="ctr"/>
            <a:r>
              <a:rPr lang="en-US" sz="2400" dirty="0">
                <a:solidFill>
                  <a:srgbClr val="495E78"/>
                </a:solidFill>
                <a:latin typeface="Noto Sans" panose="020B0502040504020204" pitchFamily="34"/>
                <a:ea typeface="Noto Sans" panose="020B0502040504020204" pitchFamily="34"/>
                <a:cs typeface="Noto Sans" panose="020B0502040504020204" pitchFamily="34"/>
              </a:rPr>
              <a:t>URI/URL | </a:t>
            </a:r>
            <a:r>
              <a:rPr lang="en-US" sz="2400" dirty="0" err="1">
                <a:solidFill>
                  <a:srgbClr val="495E78"/>
                </a:solidFill>
                <a:latin typeface="Noto Sans" panose="020B0502040504020204" pitchFamily="34"/>
                <a:ea typeface="Noto Sans" panose="020B0502040504020204" pitchFamily="34"/>
                <a:cs typeface="Noto Sans" panose="020B0502040504020204" pitchFamily="34"/>
              </a:rPr>
              <a:t>DataSpace</a:t>
            </a:r>
            <a:r>
              <a:rPr lang="en-US" sz="2400" dirty="0">
                <a:solidFill>
                  <a:srgbClr val="495E78"/>
                </a:solidFill>
                <a:latin typeface="Noto Sans" panose="020B0502040504020204" pitchFamily="34"/>
                <a:ea typeface="Noto Sans" panose="020B0502040504020204" pitchFamily="34"/>
                <a:cs typeface="Noto Sans" panose="020B0502040504020204" pitchFamily="34"/>
              </a:rPr>
              <a:t> | </a:t>
            </a:r>
            <a:r>
              <a:rPr lang="en-US" sz="2400" dirty="0" err="1">
                <a:solidFill>
                  <a:srgbClr val="495E78"/>
                </a:solidFill>
                <a:latin typeface="Noto Sans" panose="020B0502040504020204" pitchFamily="34"/>
                <a:ea typeface="Noto Sans" panose="020B0502040504020204" pitchFamily="34"/>
                <a:cs typeface="Noto Sans" panose="020B0502040504020204" pitchFamily="34"/>
              </a:rPr>
              <a:t>globalAssetId</a:t>
            </a:r>
            <a:endParaRPr lang="de-DE" sz="2400" dirty="0">
              <a:solidFill>
                <a:srgbClr val="495E78"/>
              </a:solidFill>
              <a:latin typeface="Noto Sans" panose="020B0502040504020204" pitchFamily="34"/>
              <a:ea typeface="Noto Sans" panose="020B0502040504020204" pitchFamily="34"/>
              <a:cs typeface="Noto Sans" panose="020B0502040504020204" pitchFamily="34"/>
            </a:endParaRPr>
          </a:p>
        </p:txBody>
      </p:sp>
      <p:sp>
        <p:nvSpPr>
          <p:cNvPr id="19" name="Text Placeholder 53">
            <a:extLst>
              <a:ext uri="{FF2B5EF4-FFF2-40B4-BE49-F238E27FC236}">
                <a16:creationId xmlns:a16="http://schemas.microsoft.com/office/drawing/2014/main" id="{B5432184-A2A1-44F6-58C1-017E073749BA}"/>
              </a:ext>
            </a:extLst>
          </p:cNvPr>
          <p:cNvSpPr txBox="1">
            <a:spLocks/>
          </p:cNvSpPr>
          <p:nvPr/>
        </p:nvSpPr>
        <p:spPr>
          <a:xfrm>
            <a:off x="3660409" y="203108"/>
            <a:ext cx="6400389" cy="50405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800" b="1" kern="1200" baseline="0" dirty="0" smtClean="0">
                <a:solidFill>
                  <a:schemeClr val="tx2"/>
                </a:solidFill>
                <a:latin typeface="Noto Sans" panose="020B0502040504020204" pitchFamily="34"/>
                <a:ea typeface="Noto Sans" panose="020B0502040504020204" pitchFamily="34"/>
                <a:cs typeface="Noto Sans" panose="020B0502040504020204" pitchFamily="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5E7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E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 Anschluss | Zufluss | Abfluss</a:t>
            </a:r>
            <a:endParaRPr lang="de-DE" b="0" dirty="0"/>
          </a:p>
        </p:txBody>
      </p:sp>
      <p:pic>
        <p:nvPicPr>
          <p:cNvPr id="21" name="Grafik 20">
            <a:hlinkClick r:id="rId13"/>
            <a:extLst>
              <a:ext uri="{FF2B5EF4-FFF2-40B4-BE49-F238E27FC236}">
                <a16:creationId xmlns:a16="http://schemas.microsoft.com/office/drawing/2014/main" id="{ECDCE2C1-F289-00D4-9C85-FAD5CA19C4AE}"/>
              </a:ext>
            </a:extLst>
          </p:cNvPr>
          <p:cNvPicPr>
            <a:picLocks noChangeAspect="1"/>
          </p:cNvPicPr>
          <p:nvPr/>
        </p:nvPicPr>
        <p:blipFill>
          <a:blip r:embed="rId14"/>
          <a:stretch>
            <a:fillRect/>
          </a:stretch>
        </p:blipFill>
        <p:spPr>
          <a:xfrm>
            <a:off x="4238902" y="3884730"/>
            <a:ext cx="3079759" cy="980407"/>
          </a:xfrm>
          <a:prstGeom prst="rect">
            <a:avLst/>
          </a:prstGeom>
          <a:effectLst>
            <a:outerShdw blurRad="101600" dist="38100" dir="2700000" algn="tl" rotWithShape="0">
              <a:prstClr val="black">
                <a:alpha val="40000"/>
              </a:prstClr>
            </a:outerShdw>
          </a:effectLst>
        </p:spPr>
      </p:pic>
      <p:sp>
        <p:nvSpPr>
          <p:cNvPr id="22" name="Textfeld 21">
            <a:extLst>
              <a:ext uri="{FF2B5EF4-FFF2-40B4-BE49-F238E27FC236}">
                <a16:creationId xmlns:a16="http://schemas.microsoft.com/office/drawing/2014/main" id="{9B5427CB-38BE-EA4C-6138-F650AB96D856}"/>
              </a:ext>
            </a:extLst>
          </p:cNvPr>
          <p:cNvSpPr txBox="1"/>
          <p:nvPr/>
        </p:nvSpPr>
        <p:spPr>
          <a:xfrm>
            <a:off x="6360372" y="2431223"/>
            <a:ext cx="2220956" cy="523220"/>
          </a:xfrm>
          <a:prstGeom prst="rect">
            <a:avLst/>
          </a:prstGeom>
          <a:noFill/>
        </p:spPr>
        <p:txBody>
          <a:bodyPr wrap="square">
            <a:spAutoFit/>
          </a:bodyPr>
          <a:lstStyle/>
          <a:p>
            <a:r>
              <a:rPr lang="de-DE" sz="2800" b="1" dirty="0">
                <a:solidFill>
                  <a:srgbClr val="495E78"/>
                </a:solidFill>
                <a:latin typeface="Noto Sans" panose="020B0502040504020204" pitchFamily="34"/>
                <a:ea typeface="Noto Sans" panose="020B0502040504020204" pitchFamily="34"/>
                <a:cs typeface="Noto Sans" panose="020B0502040504020204" pitchFamily="34"/>
              </a:rPr>
              <a:t>Datenfluss.</a:t>
            </a:r>
          </a:p>
        </p:txBody>
      </p:sp>
      <p:pic>
        <p:nvPicPr>
          <p:cNvPr id="15" name="Grafik 14">
            <a:hlinkClick r:id="rId13"/>
            <a:extLst>
              <a:ext uri="{FF2B5EF4-FFF2-40B4-BE49-F238E27FC236}">
                <a16:creationId xmlns:a16="http://schemas.microsoft.com/office/drawing/2014/main" id="{4DCA2330-92BC-DE03-39EA-2C30F2348FD9}"/>
              </a:ext>
            </a:extLst>
          </p:cNvPr>
          <p:cNvPicPr>
            <a:picLocks noChangeAspect="1"/>
          </p:cNvPicPr>
          <p:nvPr/>
        </p:nvPicPr>
        <p:blipFill rotWithShape="1">
          <a:blip r:embed="rId15"/>
          <a:srcRect r="3714" b="46820"/>
          <a:stretch/>
        </p:blipFill>
        <p:spPr>
          <a:xfrm>
            <a:off x="3718361" y="3160931"/>
            <a:ext cx="4069163" cy="2099098"/>
          </a:xfrm>
          <a:prstGeom prst="rect">
            <a:avLst/>
          </a:prstGeom>
          <a:effectLst/>
        </p:spPr>
      </p:pic>
    </p:spTree>
    <p:extLst>
      <p:ext uri="{BB962C8B-B14F-4D97-AF65-F5344CB8AC3E}">
        <p14:creationId xmlns:p14="http://schemas.microsoft.com/office/powerpoint/2010/main" val="50051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 calcmode="lin" valueType="num">
                                      <p:cBhvr additive="base">
                                        <p:cTn id="2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0-#ppt_w/2"/>
                                          </p:val>
                                        </p:tav>
                                        <p:tav tm="100000">
                                          <p:val>
                                            <p:strVal val="#ppt_x"/>
                                          </p:val>
                                        </p:tav>
                                      </p:tavLst>
                                    </p:anim>
                                    <p:anim calcmode="lin" valueType="num">
                                      <p:cBhvr additive="base">
                                        <p:cTn id="7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 calcmode="lin" valueType="num">
                                      <p:cBhvr additive="base">
                                        <p:cTn id="77" dur="500" fill="hold"/>
                                        <p:tgtEl>
                                          <p:spTgt spid="28"/>
                                        </p:tgtEl>
                                        <p:attrNameLst>
                                          <p:attrName>ppt_x</p:attrName>
                                        </p:attrNameLst>
                                      </p:cBhvr>
                                      <p:tavLst>
                                        <p:tav tm="0">
                                          <p:val>
                                            <p:strVal val="#ppt_x"/>
                                          </p:val>
                                        </p:tav>
                                        <p:tav tm="100000">
                                          <p:val>
                                            <p:strVal val="#ppt_x"/>
                                          </p:val>
                                        </p:tav>
                                      </p:tavLst>
                                    </p:anim>
                                    <p:anim calcmode="lin" valueType="num">
                                      <p:cBhvr additive="base">
                                        <p:cTn id="7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7" grpId="0"/>
      <p:bldP spid="28" grpId="0"/>
      <p:bldP spid="3" grpId="0"/>
      <p:bldP spid="8" grpId="0"/>
      <p:bldP spid="26" grpId="0"/>
      <p:bldP spid="4" grpId="0"/>
      <p:bldP spid="19"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hlinkClick r:id="rId3"/>
            <a:extLst>
              <a:ext uri="{FF2B5EF4-FFF2-40B4-BE49-F238E27FC236}">
                <a16:creationId xmlns:a16="http://schemas.microsoft.com/office/drawing/2014/main" id="{EC12D41B-F76D-DC34-DCD2-CA721BA81098}"/>
              </a:ext>
            </a:extLst>
          </p:cNvPr>
          <p:cNvPicPr>
            <a:picLocks noChangeAspect="1"/>
          </p:cNvPicPr>
          <p:nvPr/>
        </p:nvPicPr>
        <p:blipFill>
          <a:blip r:embed="rId4"/>
          <a:stretch>
            <a:fillRect/>
          </a:stretch>
        </p:blipFill>
        <p:spPr>
          <a:xfrm>
            <a:off x="4288764" y="1704491"/>
            <a:ext cx="7613930" cy="3926765"/>
          </a:xfrm>
          <a:prstGeom prst="rect">
            <a:avLst/>
          </a:prstGeom>
          <a:effectLst>
            <a:outerShdw blurRad="101600" dist="38100" dir="2700000" algn="tl" rotWithShape="0">
              <a:prstClr val="black">
                <a:alpha val="40000"/>
              </a:prstClr>
            </a:outerShdw>
          </a:effectLst>
        </p:spPr>
      </p:pic>
      <p:sp>
        <p:nvSpPr>
          <p:cNvPr id="2" name="Textplatzhalter 1">
            <a:extLst>
              <a:ext uri="{FF2B5EF4-FFF2-40B4-BE49-F238E27FC236}">
                <a16:creationId xmlns:a16="http://schemas.microsoft.com/office/drawing/2014/main" id="{13B306BA-B02D-0A87-245F-F5D2397C2DEA}"/>
              </a:ext>
            </a:extLst>
          </p:cNvPr>
          <p:cNvSpPr>
            <a:spLocks noGrp="1"/>
          </p:cNvSpPr>
          <p:nvPr>
            <p:ph type="body" sz="quarter" idx="12"/>
          </p:nvPr>
        </p:nvSpPr>
        <p:spPr/>
        <p:txBody>
          <a:bodyPr/>
          <a:lstStyle/>
          <a:p>
            <a:r>
              <a:rPr lang="de-DE" dirty="0"/>
              <a:t>DIN 1 – Kegelstifte | DIN A4 – Papier | DIN 99100 Batterie </a:t>
            </a:r>
            <a:r>
              <a:rPr lang="de-DE" dirty="0" err="1"/>
              <a:t>Passport</a:t>
            </a:r>
            <a:endParaRPr lang="de-DE" dirty="0"/>
          </a:p>
        </p:txBody>
      </p:sp>
      <p:sp>
        <p:nvSpPr>
          <p:cNvPr id="3" name="Textplatzhalter 2">
            <a:extLst>
              <a:ext uri="{FF2B5EF4-FFF2-40B4-BE49-F238E27FC236}">
                <a16:creationId xmlns:a16="http://schemas.microsoft.com/office/drawing/2014/main" id="{E360813B-5A07-5863-409D-62B2F68DCE59}"/>
              </a:ext>
            </a:extLst>
          </p:cNvPr>
          <p:cNvSpPr>
            <a:spLocks noGrp="1"/>
          </p:cNvSpPr>
          <p:nvPr>
            <p:ph type="body" sz="quarter" idx="13"/>
          </p:nvPr>
        </p:nvSpPr>
        <p:spPr/>
        <p:txBody>
          <a:bodyPr/>
          <a:lstStyle/>
          <a:p>
            <a:r>
              <a:rPr lang="de-DE" dirty="0"/>
              <a:t>Technologie und Norm in ihrer Zeit. </a:t>
            </a:r>
          </a:p>
        </p:txBody>
      </p:sp>
      <p:sp>
        <p:nvSpPr>
          <p:cNvPr id="5" name="Textplatzhalter 4">
            <a:extLst>
              <a:ext uri="{FF2B5EF4-FFF2-40B4-BE49-F238E27FC236}">
                <a16:creationId xmlns:a16="http://schemas.microsoft.com/office/drawing/2014/main" id="{491C47A2-595D-170E-60EA-2D2D9C2BA948}"/>
              </a:ext>
            </a:extLst>
          </p:cNvPr>
          <p:cNvSpPr>
            <a:spLocks noGrp="1"/>
          </p:cNvSpPr>
          <p:nvPr>
            <p:ph type="body" sz="quarter" idx="10"/>
          </p:nvPr>
        </p:nvSpPr>
        <p:spPr/>
        <p:txBody>
          <a:bodyPr>
            <a:normAutofit fontScale="92500" lnSpcReduction="20000"/>
          </a:bodyPr>
          <a:lstStyle/>
          <a:p>
            <a:r>
              <a:rPr lang="de-DE" dirty="0">
                <a:hlinkClick r:id="rId3"/>
              </a:rPr>
              <a:t>https://</a:t>
            </a:r>
            <a:r>
              <a:rPr lang="de-DE" dirty="0" err="1">
                <a:hlinkClick r:id="rId3"/>
              </a:rPr>
              <a:t>thebatterypass.eu</a:t>
            </a:r>
            <a:r>
              <a:rPr lang="de-DE" dirty="0">
                <a:hlinkClick r:id="rId3"/>
              </a:rPr>
              <a:t>/</a:t>
            </a:r>
            <a:r>
              <a:rPr lang="de-DE" dirty="0" err="1">
                <a:hlinkClick r:id="rId3"/>
              </a:rPr>
              <a:t>assets</a:t>
            </a:r>
            <a:r>
              <a:rPr lang="de-DE" dirty="0">
                <a:hlinkClick r:id="rId3"/>
              </a:rPr>
              <a:t>/</a:t>
            </a:r>
            <a:r>
              <a:rPr lang="de-DE" dirty="0" err="1">
                <a:hlinkClick r:id="rId3"/>
              </a:rPr>
              <a:t>images</a:t>
            </a:r>
            <a:r>
              <a:rPr lang="de-DE" dirty="0">
                <a:hlinkClick r:id="rId3"/>
              </a:rPr>
              <a:t>/</a:t>
            </a:r>
            <a:r>
              <a:rPr lang="de-DE" dirty="0" err="1">
                <a:hlinkClick r:id="rId3"/>
              </a:rPr>
              <a:t>technical-guidance</a:t>
            </a:r>
            <a:r>
              <a:rPr lang="de-DE" dirty="0">
                <a:hlinkClick r:id="rId3"/>
              </a:rPr>
              <a:t>/pdf/</a:t>
            </a:r>
            <a:r>
              <a:rPr lang="de-DE" dirty="0" err="1">
                <a:hlinkClick r:id="rId3"/>
              </a:rPr>
              <a:t>2024_BatteryPassport_Technical_Guidance.pdf</a:t>
            </a:r>
            <a:r>
              <a:rPr lang="de-DE" dirty="0"/>
              <a:t> | </a:t>
            </a:r>
            <a:r>
              <a:rPr lang="de-DE" dirty="0">
                <a:hlinkClick r:id="rId5"/>
              </a:rPr>
              <a:t>https://</a:t>
            </a:r>
            <a:r>
              <a:rPr lang="de-DE" dirty="0" err="1">
                <a:hlinkClick r:id="rId5"/>
              </a:rPr>
              <a:t>www.youtube.com</a:t>
            </a:r>
            <a:r>
              <a:rPr lang="de-DE" dirty="0">
                <a:hlinkClick r:id="rId5"/>
              </a:rPr>
              <a:t>/</a:t>
            </a:r>
            <a:r>
              <a:rPr lang="de-DE" dirty="0" err="1">
                <a:hlinkClick r:id="rId5"/>
              </a:rPr>
              <a:t>watch?v</a:t>
            </a:r>
            <a:r>
              <a:rPr lang="de-DE" dirty="0">
                <a:hlinkClick r:id="rId5"/>
              </a:rPr>
              <a:t>=</a:t>
            </a:r>
            <a:r>
              <a:rPr lang="de-DE" dirty="0" err="1">
                <a:hlinkClick r:id="rId5"/>
              </a:rPr>
              <a:t>oO5zBAqnwNQ&amp;t</a:t>
            </a:r>
            <a:r>
              <a:rPr lang="de-DE" dirty="0">
                <a:hlinkClick r:id="rId5"/>
              </a:rPr>
              <a:t>=</a:t>
            </a:r>
            <a:r>
              <a:rPr lang="de-DE" dirty="0" err="1">
                <a:hlinkClick r:id="rId5"/>
              </a:rPr>
              <a:t>8414s</a:t>
            </a:r>
            <a:r>
              <a:rPr lang="de-DE" dirty="0"/>
              <a:t>  </a:t>
            </a:r>
          </a:p>
        </p:txBody>
      </p:sp>
      <p:pic>
        <p:nvPicPr>
          <p:cNvPr id="7" name="Grafik 6" descr="Ein Bild, das Text, Screenshot, Software, Rechteck enthält.&#10;&#10;Automatisch generierte Beschreibung">
            <a:hlinkClick r:id="rId6"/>
            <a:extLst>
              <a:ext uri="{FF2B5EF4-FFF2-40B4-BE49-F238E27FC236}">
                <a16:creationId xmlns:a16="http://schemas.microsoft.com/office/drawing/2014/main" id="{A9CE580A-8C50-6C5A-BD46-A20431AACC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526" y="1315061"/>
            <a:ext cx="3769603" cy="2352813"/>
          </a:xfrm>
          <a:prstGeom prst="rect">
            <a:avLst/>
          </a:prstGeom>
          <a:effectLst>
            <a:outerShdw blurRad="101600" dist="38100" dir="2700000" algn="tl" rotWithShape="0">
              <a:prstClr val="black">
                <a:alpha val="40000"/>
              </a:prstClr>
            </a:outerShdw>
          </a:effectLst>
        </p:spPr>
      </p:pic>
      <p:pic>
        <p:nvPicPr>
          <p:cNvPr id="9" name="Grafik 8" descr="Ein Bild, das Text, Screenshot, Grafikdesign, Marke enthält.&#10;&#10;Automatisch generierte Beschreibung">
            <a:hlinkClick r:id="rId6"/>
            <a:extLst>
              <a:ext uri="{FF2B5EF4-FFF2-40B4-BE49-F238E27FC236}">
                <a16:creationId xmlns:a16="http://schemas.microsoft.com/office/drawing/2014/main" id="{DA28BEF7-0217-DA7D-CB90-6DB8C089FF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526" y="3794551"/>
            <a:ext cx="3769603" cy="2236604"/>
          </a:xfrm>
          <a:prstGeom prst="rect">
            <a:avLst/>
          </a:prstGeom>
          <a:effectLst>
            <a:outerShdw blurRad="101600" dist="38100" dir="2700000" algn="tl" rotWithShape="0">
              <a:prstClr val="black">
                <a:alpha val="40000"/>
              </a:prstClr>
            </a:outerShdw>
          </a:effectLst>
        </p:spPr>
      </p:pic>
      <p:pic>
        <p:nvPicPr>
          <p:cNvPr id="26" name="Picture 26" descr="A logo with a circular arrow&#10;&#10;Description automatically generated">
            <a:hlinkClick r:id="rId9"/>
            <a:extLst>
              <a:ext uri="{FF2B5EF4-FFF2-40B4-BE49-F238E27FC236}">
                <a16:creationId xmlns:a16="http://schemas.microsoft.com/office/drawing/2014/main" id="{BE31419C-C9D4-30E5-611A-0556180ED2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193" t="8776" r="13979"/>
          <a:stretch/>
        </p:blipFill>
        <p:spPr>
          <a:xfrm>
            <a:off x="4602041" y="2252999"/>
            <a:ext cx="762982" cy="969019"/>
          </a:xfrm>
          <a:prstGeom prst="rect">
            <a:avLst/>
          </a:prstGeom>
        </p:spPr>
      </p:pic>
      <p:pic>
        <p:nvPicPr>
          <p:cNvPr id="4" name="Grafik 3">
            <a:extLst>
              <a:ext uri="{FF2B5EF4-FFF2-40B4-BE49-F238E27FC236}">
                <a16:creationId xmlns:a16="http://schemas.microsoft.com/office/drawing/2014/main" id="{9FFD2F84-395C-E9D8-58CD-F63C613F1C1A}"/>
              </a:ext>
            </a:extLst>
          </p:cNvPr>
          <p:cNvPicPr>
            <a:picLocks noChangeAspect="1"/>
          </p:cNvPicPr>
          <p:nvPr/>
        </p:nvPicPr>
        <p:blipFill>
          <a:blip r:embed="rId11"/>
          <a:stretch>
            <a:fillRect/>
          </a:stretch>
        </p:blipFill>
        <p:spPr>
          <a:xfrm>
            <a:off x="2348677" y="2370165"/>
            <a:ext cx="2010897" cy="2848771"/>
          </a:xfrm>
          <a:prstGeom prst="rect">
            <a:avLst/>
          </a:prstGeom>
          <a:effectLst>
            <a:outerShdw blurRad="101600" dist="38100" dir="2700000" algn="tl" rotWithShape="0">
              <a:prstClr val="black">
                <a:alpha val="40000"/>
              </a:prstClr>
            </a:outerShdw>
          </a:effectLst>
        </p:spPr>
      </p:pic>
      <p:pic>
        <p:nvPicPr>
          <p:cNvPr id="6" name="Grafik 14">
            <a:hlinkClick r:id="rId12"/>
            <a:extLst>
              <a:ext uri="{FF2B5EF4-FFF2-40B4-BE49-F238E27FC236}">
                <a16:creationId xmlns:a16="http://schemas.microsoft.com/office/drawing/2014/main" id="{54753AE3-6013-AC67-6844-00DA7AA56D7D}"/>
              </a:ext>
            </a:extLst>
          </p:cNvPr>
          <p:cNvPicPr>
            <a:picLocks noChangeAspect="1"/>
          </p:cNvPicPr>
          <p:nvPr/>
        </p:nvPicPr>
        <p:blipFill>
          <a:blip r:embed="rId13"/>
          <a:stretch>
            <a:fillRect/>
          </a:stretch>
        </p:blipFill>
        <p:spPr>
          <a:xfrm>
            <a:off x="5605374" y="2037911"/>
            <a:ext cx="1102871" cy="1020400"/>
          </a:xfrm>
          <a:prstGeom prst="rect">
            <a:avLst/>
          </a:prstGeom>
        </p:spPr>
      </p:pic>
      <p:pic>
        <p:nvPicPr>
          <p:cNvPr id="8" name="Grafik 14">
            <a:hlinkClick r:id="rId12"/>
            <a:extLst>
              <a:ext uri="{FF2B5EF4-FFF2-40B4-BE49-F238E27FC236}">
                <a16:creationId xmlns:a16="http://schemas.microsoft.com/office/drawing/2014/main" id="{EB47EFF6-8190-47F8-F936-41A691444B8C}"/>
              </a:ext>
            </a:extLst>
          </p:cNvPr>
          <p:cNvPicPr>
            <a:picLocks noChangeAspect="1"/>
          </p:cNvPicPr>
          <p:nvPr/>
        </p:nvPicPr>
        <p:blipFill>
          <a:blip r:embed="rId13"/>
          <a:stretch>
            <a:fillRect/>
          </a:stretch>
        </p:blipFill>
        <p:spPr>
          <a:xfrm>
            <a:off x="9512033" y="2037911"/>
            <a:ext cx="1102871" cy="1020400"/>
          </a:xfrm>
          <a:prstGeom prst="rect">
            <a:avLst/>
          </a:prstGeom>
        </p:spPr>
      </p:pic>
    </p:spTree>
    <p:extLst>
      <p:ext uri="{BB962C8B-B14F-4D97-AF65-F5344CB8AC3E}">
        <p14:creationId xmlns:p14="http://schemas.microsoft.com/office/powerpoint/2010/main" val="307153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E28D896-5E51-3CCA-424B-33D9E26715CB}"/>
              </a:ext>
            </a:extLst>
          </p:cNvPr>
          <p:cNvSpPr>
            <a:spLocks noGrp="1"/>
          </p:cNvSpPr>
          <p:nvPr>
            <p:ph type="body" sz="quarter" idx="12"/>
          </p:nvPr>
        </p:nvSpPr>
        <p:spPr>
          <a:xfrm>
            <a:off x="376657" y="986023"/>
            <a:ext cx="4859999" cy="449204"/>
          </a:xfrm>
        </p:spPr>
        <p:txBody>
          <a:bodyPr/>
          <a:lstStyle/>
          <a:p>
            <a:pPr algn="ctr"/>
            <a:r>
              <a:rPr lang="de-DE" b="1" dirty="0"/>
              <a:t>Schriftsatz analog: </a:t>
            </a:r>
            <a:r>
              <a:rPr lang="de-DE" b="1" dirty="0">
                <a:solidFill>
                  <a:srgbClr val="495E78"/>
                </a:solidFill>
              </a:rPr>
              <a:t>DIN </a:t>
            </a:r>
            <a:r>
              <a:rPr lang="de-DE" b="1" dirty="0" err="1">
                <a:solidFill>
                  <a:srgbClr val="495E78"/>
                </a:solidFill>
              </a:rPr>
              <a:t>A4</a:t>
            </a:r>
            <a:endParaRPr lang="de-DE" dirty="0"/>
          </a:p>
        </p:txBody>
      </p:sp>
      <p:sp>
        <p:nvSpPr>
          <p:cNvPr id="24" name="Text Placeholder 23">
            <a:extLst>
              <a:ext uri="{FF2B5EF4-FFF2-40B4-BE49-F238E27FC236}">
                <a16:creationId xmlns:a16="http://schemas.microsoft.com/office/drawing/2014/main" id="{C488ACA7-BB67-1872-A463-6C90B8212E5B}"/>
              </a:ext>
            </a:extLst>
          </p:cNvPr>
          <p:cNvSpPr>
            <a:spLocks noGrp="1"/>
          </p:cNvSpPr>
          <p:nvPr>
            <p:ph type="body" sz="quarter" idx="13"/>
          </p:nvPr>
        </p:nvSpPr>
        <p:spPr>
          <a:xfrm>
            <a:off x="143341" y="188640"/>
            <a:ext cx="11984004" cy="504056"/>
          </a:xfrm>
        </p:spPr>
        <p:txBody>
          <a:bodyPr/>
          <a:lstStyle/>
          <a:p>
            <a:r>
              <a:rPr lang="de-DE" dirty="0"/>
              <a:t>Technologie und Norm in ihrer Zeit. </a:t>
            </a:r>
            <a:r>
              <a:rPr lang="de-DE" b="0" dirty="0"/>
              <a:t>Schriftsatz vs. Datensatz.</a:t>
            </a:r>
          </a:p>
        </p:txBody>
      </p:sp>
      <p:sp>
        <p:nvSpPr>
          <p:cNvPr id="5" name="Text Placeholder 4">
            <a:extLst>
              <a:ext uri="{FF2B5EF4-FFF2-40B4-BE49-F238E27FC236}">
                <a16:creationId xmlns:a16="http://schemas.microsoft.com/office/drawing/2014/main" id="{688F66DC-1C2F-2D3F-C363-2622C6D8F9C9}"/>
              </a:ext>
            </a:extLst>
          </p:cNvPr>
          <p:cNvSpPr>
            <a:spLocks noGrp="1"/>
          </p:cNvSpPr>
          <p:nvPr>
            <p:ph type="body" sz="quarter" idx="10"/>
          </p:nvPr>
        </p:nvSpPr>
        <p:spPr/>
        <p:txBody>
          <a:bodyPr>
            <a:normAutofit fontScale="85000" lnSpcReduction="20000"/>
          </a:bodyPr>
          <a:lstStyle/>
          <a:p>
            <a:r>
              <a:rPr lang="de-DE" dirty="0">
                <a:hlinkClick r:id="rId3"/>
              </a:rPr>
              <a:t>Formale Semantik – Wikipedia</a:t>
            </a:r>
            <a:r>
              <a:rPr lang="de-DE" dirty="0"/>
              <a:t> | </a:t>
            </a:r>
            <a:r>
              <a:rPr lang="en-US" dirty="0">
                <a:hlinkClick r:id="rId4"/>
              </a:rPr>
              <a:t>FAIR Principles - GO FAIR (go-</a:t>
            </a:r>
            <a:r>
              <a:rPr lang="en-US" dirty="0" err="1">
                <a:hlinkClick r:id="rId4"/>
              </a:rPr>
              <a:t>fair.org</a:t>
            </a:r>
            <a:r>
              <a:rPr lang="en-US" dirty="0">
                <a:hlinkClick r:id="rId4"/>
              </a:rPr>
              <a:t>)</a:t>
            </a:r>
            <a:r>
              <a:rPr lang="en-US" dirty="0"/>
              <a:t> | </a:t>
            </a:r>
            <a:r>
              <a:rPr lang="de-DE" dirty="0">
                <a:hlinkClick r:id="rId5"/>
              </a:rPr>
              <a:t>https://</a:t>
            </a:r>
            <a:r>
              <a:rPr lang="de-DE" dirty="0" err="1">
                <a:hlinkClick r:id="rId5"/>
              </a:rPr>
              <a:t>www.plattform-i40.de</a:t>
            </a:r>
            <a:r>
              <a:rPr lang="de-DE" dirty="0"/>
              <a:t> </a:t>
            </a:r>
            <a:r>
              <a:rPr lang="de-DE" dirty="0">
                <a:hlinkClick r:id="rId6"/>
              </a:rPr>
              <a:t>| </a:t>
            </a:r>
            <a:r>
              <a:rPr lang="en-US" b="0" i="0" dirty="0">
                <a:solidFill>
                  <a:srgbClr val="000000"/>
                </a:solidFill>
                <a:effectLst/>
                <a:latin typeface="DINWeb"/>
                <a:hlinkClick r:id="rId7"/>
              </a:rPr>
              <a:t>DIN SPEC 91406:2019-12</a:t>
            </a:r>
            <a:r>
              <a:rPr lang="de-DE" dirty="0">
                <a:hlinkClick r:id="rId7"/>
              </a:rPr>
              <a:t> </a:t>
            </a:r>
            <a:endParaRPr lang="de-DE" dirty="0"/>
          </a:p>
        </p:txBody>
      </p:sp>
      <p:pic>
        <p:nvPicPr>
          <p:cNvPr id="12" name="Picture 11">
            <a:hlinkClick r:id="rId8"/>
            <a:extLst>
              <a:ext uri="{FF2B5EF4-FFF2-40B4-BE49-F238E27FC236}">
                <a16:creationId xmlns:a16="http://schemas.microsoft.com/office/drawing/2014/main" id="{7BC35FC2-20B4-595F-7137-4681FB93C9B3}"/>
              </a:ext>
            </a:extLst>
          </p:cNvPr>
          <p:cNvPicPr>
            <a:picLocks noChangeAspect="1"/>
          </p:cNvPicPr>
          <p:nvPr/>
        </p:nvPicPr>
        <p:blipFill>
          <a:blip r:embed="rId9"/>
          <a:stretch>
            <a:fillRect/>
          </a:stretch>
        </p:blipFill>
        <p:spPr>
          <a:xfrm>
            <a:off x="376658" y="2481984"/>
            <a:ext cx="4860000" cy="2757115"/>
          </a:xfrm>
          <a:prstGeom prst="rect">
            <a:avLst/>
          </a:prstGeom>
          <a:effectLst>
            <a:outerShdw blurRad="101600" dist="38100" dir="2700000" algn="tl" rotWithShape="0">
              <a:prstClr val="black">
                <a:alpha val="40000"/>
              </a:prstClr>
            </a:outerShdw>
          </a:effectLst>
        </p:spPr>
      </p:pic>
      <p:pic>
        <p:nvPicPr>
          <p:cNvPr id="13" name="Picture 12">
            <a:hlinkClick r:id="rId8"/>
            <a:extLst>
              <a:ext uri="{FF2B5EF4-FFF2-40B4-BE49-F238E27FC236}">
                <a16:creationId xmlns:a16="http://schemas.microsoft.com/office/drawing/2014/main" id="{8CB4316B-175A-4354-A2C8-7EEC0762A61D}"/>
              </a:ext>
            </a:extLst>
          </p:cNvPr>
          <p:cNvPicPr>
            <a:picLocks noChangeAspect="1"/>
          </p:cNvPicPr>
          <p:nvPr/>
        </p:nvPicPr>
        <p:blipFill>
          <a:blip r:embed="rId10"/>
          <a:stretch>
            <a:fillRect/>
          </a:stretch>
        </p:blipFill>
        <p:spPr>
          <a:xfrm>
            <a:off x="6830203" y="2485451"/>
            <a:ext cx="4860000" cy="2750181"/>
          </a:xfrm>
          <a:prstGeom prst="rect">
            <a:avLst/>
          </a:prstGeom>
          <a:effectLst>
            <a:outerShdw blurRad="101600" dist="38100" dir="2700000" algn="tl" rotWithShape="0">
              <a:prstClr val="black">
                <a:alpha val="40000"/>
              </a:prstClr>
            </a:outerShdw>
          </a:effectLst>
        </p:spPr>
      </p:pic>
      <p:sp>
        <p:nvSpPr>
          <p:cNvPr id="16" name="Textfeld 18">
            <a:extLst>
              <a:ext uri="{FF2B5EF4-FFF2-40B4-BE49-F238E27FC236}">
                <a16:creationId xmlns:a16="http://schemas.microsoft.com/office/drawing/2014/main" id="{3ECFE804-909E-E474-50A7-26AF8A25B6B3}"/>
              </a:ext>
            </a:extLst>
          </p:cNvPr>
          <p:cNvSpPr txBox="1"/>
          <p:nvPr/>
        </p:nvSpPr>
        <p:spPr>
          <a:xfrm>
            <a:off x="6830202" y="1632840"/>
            <a:ext cx="4859999" cy="523220"/>
          </a:xfrm>
          <a:prstGeom prst="rect">
            <a:avLst/>
          </a:prstGeom>
          <a:effectLst>
            <a:outerShdw blurRad="1016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de-DE"/>
            </a:defPPr>
            <a:lvl1pPr algn="ctr">
              <a:defRPr sz="3200">
                <a:solidFill>
                  <a:schemeClr val="tx2"/>
                </a:solidFill>
                <a:latin typeface="Noto Sans" panose="020B0502040504020204" pitchFamily="34"/>
                <a:ea typeface="Noto Sans" panose="020B0502040504020204" pitchFamily="34"/>
                <a:cs typeface="Noto Sans" panose="020B0502040504020204" pitchFamily="34"/>
              </a:defRPr>
            </a:lvl1pPr>
          </a:lstStyle>
          <a:p>
            <a:r>
              <a:rPr lang="de-DE" sz="2800" b="1" dirty="0">
                <a:solidFill>
                  <a:srgbClr val="495E78"/>
                </a:solidFill>
                <a:latin typeface="+mn-lt"/>
                <a:ea typeface="+mn-ea"/>
                <a:cs typeface="+mn-cs"/>
              </a:rPr>
              <a:t>D</a:t>
            </a:r>
            <a:r>
              <a:rPr lang="de-DE" sz="2800" dirty="0">
                <a:solidFill>
                  <a:srgbClr val="495E78"/>
                </a:solidFill>
                <a:latin typeface="+mn-lt"/>
                <a:ea typeface="+mn-ea"/>
                <a:cs typeface="+mn-cs"/>
              </a:rPr>
              <a:t>igital | </a:t>
            </a:r>
            <a:r>
              <a:rPr lang="de-DE" sz="2800" b="1" dirty="0">
                <a:solidFill>
                  <a:srgbClr val="495E78"/>
                </a:solidFill>
                <a:latin typeface="+mn-lt"/>
                <a:ea typeface="+mn-ea"/>
                <a:cs typeface="+mn-cs"/>
              </a:rPr>
              <a:t>P</a:t>
            </a:r>
            <a:r>
              <a:rPr lang="de-DE" sz="2800" dirty="0">
                <a:solidFill>
                  <a:srgbClr val="495E78"/>
                </a:solidFill>
                <a:latin typeface="+mn-lt"/>
                <a:ea typeface="+mn-ea"/>
                <a:cs typeface="+mn-cs"/>
              </a:rPr>
              <a:t>roduct | </a:t>
            </a:r>
            <a:r>
              <a:rPr lang="de-DE" sz="2800" b="1" dirty="0">
                <a:solidFill>
                  <a:srgbClr val="495E78"/>
                </a:solidFill>
                <a:latin typeface="+mn-lt"/>
                <a:ea typeface="+mn-ea"/>
                <a:cs typeface="+mn-cs"/>
              </a:rPr>
              <a:t>P</a:t>
            </a:r>
            <a:r>
              <a:rPr lang="de-DE" sz="2800" dirty="0">
                <a:solidFill>
                  <a:srgbClr val="495E78"/>
                </a:solidFill>
                <a:latin typeface="+mn-lt"/>
                <a:ea typeface="+mn-ea"/>
                <a:cs typeface="+mn-cs"/>
              </a:rPr>
              <a:t>assport</a:t>
            </a:r>
          </a:p>
        </p:txBody>
      </p:sp>
      <p:sp>
        <p:nvSpPr>
          <p:cNvPr id="17" name="Pfeil nach rechts 34">
            <a:extLst>
              <a:ext uri="{FF2B5EF4-FFF2-40B4-BE49-F238E27FC236}">
                <a16:creationId xmlns:a16="http://schemas.microsoft.com/office/drawing/2014/main" id="{F4EE23EE-3CAB-8DDE-D06D-B790017D9F7A}"/>
              </a:ext>
            </a:extLst>
          </p:cNvPr>
          <p:cNvSpPr/>
          <p:nvPr/>
        </p:nvSpPr>
        <p:spPr>
          <a:xfrm rot="20314022">
            <a:off x="1626370" y="3960455"/>
            <a:ext cx="2187670" cy="627765"/>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200" b="1" dirty="0">
                <a:solidFill>
                  <a:schemeClr val="tx2"/>
                </a:solidFill>
              </a:rPr>
              <a:t>DIN A4</a:t>
            </a:r>
            <a:r>
              <a:rPr lang="de-DE" sz="2200" dirty="0">
                <a:solidFill>
                  <a:schemeClr val="tx2"/>
                </a:solidFill>
              </a:rPr>
              <a:t> System</a:t>
            </a:r>
          </a:p>
        </p:txBody>
      </p:sp>
      <p:sp>
        <p:nvSpPr>
          <p:cNvPr id="21" name="Textfeld 18">
            <a:hlinkClick r:id="rId11"/>
            <a:extLst>
              <a:ext uri="{FF2B5EF4-FFF2-40B4-BE49-F238E27FC236}">
                <a16:creationId xmlns:a16="http://schemas.microsoft.com/office/drawing/2014/main" id="{76A1CD0E-E1DC-F1F7-084F-7BE9820E963E}"/>
              </a:ext>
            </a:extLst>
          </p:cNvPr>
          <p:cNvSpPr txBox="1"/>
          <p:nvPr/>
        </p:nvSpPr>
        <p:spPr>
          <a:xfrm>
            <a:off x="376658" y="1628214"/>
            <a:ext cx="4859999" cy="523220"/>
          </a:xfrm>
          <a:prstGeom prst="rect">
            <a:avLst/>
          </a:prstGeom>
          <a:effectLst>
            <a:outerShdw blurRad="1016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de-DE"/>
            </a:defPPr>
            <a:lvl1pPr algn="ctr">
              <a:defRPr sz="3200">
                <a:solidFill>
                  <a:schemeClr val="tx2"/>
                </a:solidFill>
                <a:latin typeface="Noto Sans" panose="020B0502040504020204" pitchFamily="34"/>
                <a:ea typeface="Noto Sans" panose="020B0502040504020204" pitchFamily="34"/>
                <a:cs typeface="Noto Sans" panose="020B0502040504020204" pitchFamily="34"/>
              </a:defRPr>
            </a:lvl1pPr>
          </a:lstStyle>
          <a:p>
            <a:r>
              <a:rPr lang="de-DE" sz="2800" dirty="0">
                <a:solidFill>
                  <a:srgbClr val="495E78"/>
                </a:solidFill>
                <a:latin typeface="+mn-lt"/>
                <a:ea typeface="+mn-ea"/>
                <a:cs typeface="+mn-cs"/>
              </a:rPr>
              <a:t>Papier | Ordner | Regal</a:t>
            </a:r>
          </a:p>
        </p:txBody>
      </p:sp>
      <p:pic>
        <p:nvPicPr>
          <p:cNvPr id="10" name="Picture 2" descr="Im neuen Internationalen Einheitensystem (SI) werden sieben Naturkonstanten als definierende Bezugsgrößen festgelegt. (Grafik: PTB)">
            <a:hlinkClick r:id="rId12"/>
            <a:extLst>
              <a:ext uri="{FF2B5EF4-FFF2-40B4-BE49-F238E27FC236}">
                <a16:creationId xmlns:a16="http://schemas.microsoft.com/office/drawing/2014/main" id="{A7558DC7-21F8-7A0E-57E3-6C8E9E3F02D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8238" y="3643584"/>
            <a:ext cx="453749" cy="433913"/>
          </a:xfrm>
          <a:prstGeom prst="rect">
            <a:avLst/>
          </a:prstGeom>
          <a:effectLst/>
          <a:extLst>
            <a:ext uri="{909E8E84-426E-40DD-AFC4-6F175D3DCCD1}">
              <a14:hiddenFill xmlns:a14="http://schemas.microsoft.com/office/drawing/2010/main">
                <a:solidFill>
                  <a:srgbClr val="FFFFFF"/>
                </a:solidFill>
              </a14:hiddenFill>
            </a:ext>
          </a:extLst>
        </p:spPr>
      </p:pic>
      <p:pic>
        <p:nvPicPr>
          <p:cNvPr id="6" name="Picture 5" descr="Chart, sunburst chart&#10;&#10;Description automatically generated">
            <a:hlinkClick r:id="rId12"/>
            <a:extLst>
              <a:ext uri="{FF2B5EF4-FFF2-40B4-BE49-F238E27FC236}">
                <a16:creationId xmlns:a16="http://schemas.microsoft.com/office/drawing/2014/main" id="{5ECC987F-3DD4-8A54-8702-B5414CF1A12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47107" y="2894914"/>
            <a:ext cx="746176" cy="746176"/>
          </a:xfrm>
          <a:prstGeom prst="rect">
            <a:avLst/>
          </a:prstGeom>
        </p:spPr>
      </p:pic>
      <p:pic>
        <p:nvPicPr>
          <p:cNvPr id="20" name="Grafik 19">
            <a:hlinkClick r:id="rId15"/>
            <a:extLst>
              <a:ext uri="{FF2B5EF4-FFF2-40B4-BE49-F238E27FC236}">
                <a16:creationId xmlns:a16="http://schemas.microsoft.com/office/drawing/2014/main" id="{19C228D7-1BBD-44D8-334C-CF241EEEA05D}"/>
              </a:ext>
            </a:extLst>
          </p:cNvPr>
          <p:cNvPicPr>
            <a:picLocks noChangeAspect="1"/>
          </p:cNvPicPr>
          <p:nvPr/>
        </p:nvPicPr>
        <p:blipFill>
          <a:blip r:embed="rId16"/>
          <a:stretch>
            <a:fillRect/>
          </a:stretch>
        </p:blipFill>
        <p:spPr>
          <a:xfrm>
            <a:off x="5403272" y="2395895"/>
            <a:ext cx="1227944" cy="1748259"/>
          </a:xfrm>
          <a:prstGeom prst="rect">
            <a:avLst/>
          </a:prstGeom>
          <a:ln>
            <a:solidFill>
              <a:schemeClr val="tx1"/>
            </a:solidFill>
          </a:ln>
          <a:effectLst>
            <a:outerShdw blurRad="50800" dist="38100" dir="2700000" algn="tl" rotWithShape="0">
              <a:prstClr val="black">
                <a:alpha val="40000"/>
              </a:prstClr>
            </a:outerShdw>
          </a:effectLst>
        </p:spPr>
      </p:pic>
      <p:sp>
        <p:nvSpPr>
          <p:cNvPr id="18" name="Pfeil nach rechts 34">
            <a:extLst>
              <a:ext uri="{FF2B5EF4-FFF2-40B4-BE49-F238E27FC236}">
                <a16:creationId xmlns:a16="http://schemas.microsoft.com/office/drawing/2014/main" id="{FF9B22DD-8E29-29C9-C232-070E22B34234}"/>
              </a:ext>
            </a:extLst>
          </p:cNvPr>
          <p:cNvSpPr/>
          <p:nvPr/>
        </p:nvSpPr>
        <p:spPr>
          <a:xfrm rot="20314022">
            <a:off x="8079594" y="3975701"/>
            <a:ext cx="1891210" cy="627765"/>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200" b="1" dirty="0">
                <a:solidFill>
                  <a:schemeClr val="tx2"/>
                </a:solidFill>
              </a:rPr>
              <a:t>DPP </a:t>
            </a:r>
            <a:r>
              <a:rPr lang="de-DE" sz="2200" dirty="0">
                <a:solidFill>
                  <a:schemeClr val="tx2"/>
                </a:solidFill>
              </a:rPr>
              <a:t>System </a:t>
            </a:r>
          </a:p>
        </p:txBody>
      </p:sp>
      <p:pic>
        <p:nvPicPr>
          <p:cNvPr id="7" name="Picture 6">
            <a:hlinkClick r:id="rId17"/>
            <a:extLst>
              <a:ext uri="{FF2B5EF4-FFF2-40B4-BE49-F238E27FC236}">
                <a16:creationId xmlns:a16="http://schemas.microsoft.com/office/drawing/2014/main" id="{7F632675-D0A8-1887-5A16-75FB557DA779}"/>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3472" t="33314" r="23017" b="29993"/>
          <a:stretch/>
        </p:blipFill>
        <p:spPr bwMode="auto">
          <a:xfrm>
            <a:off x="8891636" y="5703958"/>
            <a:ext cx="859824" cy="2940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hlinkClick r:id="rId19"/>
            <a:extLst>
              <a:ext uri="{FF2B5EF4-FFF2-40B4-BE49-F238E27FC236}">
                <a16:creationId xmlns:a16="http://schemas.microsoft.com/office/drawing/2014/main" id="{5E6BB71F-08E7-8129-3A31-996DB95A905F}"/>
              </a:ext>
            </a:extLst>
          </p:cNvPr>
          <p:cNvPicPr>
            <a:picLocks noChangeAspect="1"/>
          </p:cNvPicPr>
          <p:nvPr/>
        </p:nvPicPr>
        <p:blipFill>
          <a:blip r:embed="rId20"/>
          <a:stretch>
            <a:fillRect/>
          </a:stretch>
        </p:blipFill>
        <p:spPr>
          <a:xfrm>
            <a:off x="6887702" y="5729207"/>
            <a:ext cx="1032746" cy="245891"/>
          </a:xfrm>
          <a:prstGeom prst="rect">
            <a:avLst/>
          </a:prstGeom>
        </p:spPr>
      </p:pic>
      <p:pic>
        <p:nvPicPr>
          <p:cNvPr id="9" name="Picture 9">
            <a:extLst>
              <a:ext uri="{FF2B5EF4-FFF2-40B4-BE49-F238E27FC236}">
                <a16:creationId xmlns:a16="http://schemas.microsoft.com/office/drawing/2014/main" id="{759CDF0B-9DA7-2DF0-642C-F8219B8EB82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667505" y="5681384"/>
            <a:ext cx="3022931" cy="326325"/>
          </a:xfrm>
          <a:prstGeom prst="rect">
            <a:avLst/>
          </a:prstGeom>
        </p:spPr>
      </p:pic>
      <p:pic>
        <p:nvPicPr>
          <p:cNvPr id="15" name="Picture 28" descr="Blue letters on a black background&#10;&#10;Description automatically generated">
            <a:extLst>
              <a:ext uri="{FF2B5EF4-FFF2-40B4-BE49-F238E27FC236}">
                <a16:creationId xmlns:a16="http://schemas.microsoft.com/office/drawing/2014/main" id="{123B4FCD-77D1-AA27-1898-20F7F8814EB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98900" y="5764805"/>
            <a:ext cx="947779" cy="224797"/>
          </a:xfrm>
          <a:prstGeom prst="rect">
            <a:avLst/>
          </a:prstGeom>
        </p:spPr>
      </p:pic>
      <p:pic>
        <p:nvPicPr>
          <p:cNvPr id="22" name="Picture 2">
            <a:extLst>
              <a:ext uri="{FF2B5EF4-FFF2-40B4-BE49-F238E27FC236}">
                <a16:creationId xmlns:a16="http://schemas.microsoft.com/office/drawing/2014/main" id="{CE58C158-88AE-C9FF-0C33-2159845F758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973868" y="5688921"/>
            <a:ext cx="864347" cy="324130"/>
          </a:xfrm>
          <a:prstGeom prst="rect">
            <a:avLst/>
          </a:prstGeom>
          <a:noFill/>
          <a:extLst>
            <a:ext uri="{909E8E84-426E-40DD-AFC4-6F175D3DCCD1}">
              <a14:hiddenFill xmlns:a14="http://schemas.microsoft.com/office/drawing/2010/main">
                <a:solidFill>
                  <a:srgbClr val="FFFFFF"/>
                </a:solidFill>
              </a14:hiddenFill>
            </a:ext>
          </a:extLst>
        </p:spPr>
      </p:pic>
      <p:sp>
        <p:nvSpPr>
          <p:cNvPr id="3" name="Textplatzhalter 1">
            <a:extLst>
              <a:ext uri="{FF2B5EF4-FFF2-40B4-BE49-F238E27FC236}">
                <a16:creationId xmlns:a16="http://schemas.microsoft.com/office/drawing/2014/main" id="{E34505C0-DB76-E5EA-BCC2-AD8CF3345AB1}"/>
              </a:ext>
            </a:extLst>
          </p:cNvPr>
          <p:cNvSpPr txBox="1">
            <a:spLocks/>
          </p:cNvSpPr>
          <p:nvPr/>
        </p:nvSpPr>
        <p:spPr>
          <a:xfrm>
            <a:off x="6830202" y="986007"/>
            <a:ext cx="4859999" cy="4492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400" b="0" kern="1200" baseline="0" dirty="0" smtClean="0">
                <a:solidFill>
                  <a:schemeClr val="tx2"/>
                </a:solidFill>
                <a:latin typeface="Noto Sans" panose="020B0502040504020204" pitchFamily="34"/>
                <a:ea typeface="Noto Sans" panose="020B0502040504020204" pitchFamily="34"/>
                <a:cs typeface="Noto Sans" panose="020B0502040504020204" pitchFamily="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5E7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E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de-DE" b="1" dirty="0"/>
              <a:t>Datensatz digital: DIN 99100</a:t>
            </a:r>
            <a:endParaRPr lang="de-DE" dirty="0"/>
          </a:p>
        </p:txBody>
      </p:sp>
      <p:pic>
        <p:nvPicPr>
          <p:cNvPr id="25" name="Grafik 24" descr="Ein Bild, das Muster, Quadrat, Screenshot, Kunst enthält.&#10;&#10;Automatisch generierte Beschreibung">
            <a:extLst>
              <a:ext uri="{FF2B5EF4-FFF2-40B4-BE49-F238E27FC236}">
                <a16:creationId xmlns:a16="http://schemas.microsoft.com/office/drawing/2014/main" id="{17AC45A5-7B8C-7B9A-6917-1770194C4E2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243243" y="3926868"/>
            <a:ext cx="583487" cy="583487"/>
          </a:xfrm>
          <a:prstGeom prst="rect">
            <a:avLst/>
          </a:prstGeom>
        </p:spPr>
      </p:pic>
      <p:sp>
        <p:nvSpPr>
          <p:cNvPr id="26" name="TextBox 13">
            <a:extLst>
              <a:ext uri="{FF2B5EF4-FFF2-40B4-BE49-F238E27FC236}">
                <a16:creationId xmlns:a16="http://schemas.microsoft.com/office/drawing/2014/main" id="{651BFFB6-F658-B7E8-5050-E8FD43AC3515}"/>
              </a:ext>
            </a:extLst>
          </p:cNvPr>
          <p:cNvSpPr txBox="1"/>
          <p:nvPr/>
        </p:nvSpPr>
        <p:spPr>
          <a:xfrm>
            <a:off x="9298633" y="4781135"/>
            <a:ext cx="2294649" cy="290215"/>
          </a:xfrm>
          <a:prstGeom prst="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algn="ctr">
              <a:defRPr sz="2200" b="1">
                <a:solidFill>
                  <a:schemeClr val="tx2"/>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IEC 61406 ID</a:t>
            </a:r>
          </a:p>
        </p:txBody>
      </p:sp>
      <p:pic>
        <p:nvPicPr>
          <p:cNvPr id="27" name="Grafik 14">
            <a:hlinkClick r:id="rId8"/>
            <a:extLst>
              <a:ext uri="{FF2B5EF4-FFF2-40B4-BE49-F238E27FC236}">
                <a16:creationId xmlns:a16="http://schemas.microsoft.com/office/drawing/2014/main" id="{6078B01D-699C-3BA0-1D20-AA40A1DE6CD1}"/>
              </a:ext>
            </a:extLst>
          </p:cNvPr>
          <p:cNvPicPr>
            <a:picLocks noChangeAspect="1"/>
          </p:cNvPicPr>
          <p:nvPr/>
        </p:nvPicPr>
        <p:blipFill>
          <a:blip r:embed="rId25"/>
          <a:stretch>
            <a:fillRect/>
          </a:stretch>
        </p:blipFill>
        <p:spPr>
          <a:xfrm>
            <a:off x="9938890" y="2922813"/>
            <a:ext cx="746176" cy="690378"/>
          </a:xfrm>
          <a:prstGeom prst="rect">
            <a:avLst/>
          </a:prstGeom>
        </p:spPr>
      </p:pic>
      <p:pic>
        <p:nvPicPr>
          <p:cNvPr id="4" name="Picture 2">
            <a:extLst>
              <a:ext uri="{FF2B5EF4-FFF2-40B4-BE49-F238E27FC236}">
                <a16:creationId xmlns:a16="http://schemas.microsoft.com/office/drawing/2014/main" id="{2C7CC986-D38A-DC36-4FDF-0C6AEE9F4BD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402800" y="4274337"/>
            <a:ext cx="1250218" cy="1250218"/>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4">
            <a:hlinkClick r:id="rId8"/>
            <a:extLst>
              <a:ext uri="{FF2B5EF4-FFF2-40B4-BE49-F238E27FC236}">
                <a16:creationId xmlns:a16="http://schemas.microsoft.com/office/drawing/2014/main" id="{BCC72184-84E3-0789-35FB-DC34BEF1CD45}"/>
              </a:ext>
            </a:extLst>
          </p:cNvPr>
          <p:cNvPicPr>
            <a:picLocks noChangeAspect="1"/>
          </p:cNvPicPr>
          <p:nvPr/>
        </p:nvPicPr>
        <p:blipFill>
          <a:blip r:embed="rId25"/>
          <a:stretch>
            <a:fillRect/>
          </a:stretch>
        </p:blipFill>
        <p:spPr>
          <a:xfrm>
            <a:off x="4706540" y="513011"/>
            <a:ext cx="2621409" cy="2425384"/>
          </a:xfrm>
          <a:prstGeom prst="rect">
            <a:avLst/>
          </a:prstGeom>
        </p:spPr>
      </p:pic>
    </p:spTree>
    <p:extLst>
      <p:ext uri="{BB962C8B-B14F-4D97-AF65-F5344CB8AC3E}">
        <p14:creationId xmlns:p14="http://schemas.microsoft.com/office/powerpoint/2010/main" val="101710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0-#ppt_w/2"/>
                                          </p:val>
                                        </p:tav>
                                        <p:tav tm="100000">
                                          <p:val>
                                            <p:strVal val="#ppt_x"/>
                                          </p:val>
                                        </p:tav>
                                      </p:tavLst>
                                    </p:anim>
                                    <p:anim calcmode="lin" valueType="num">
                                      <p:cBhvr additive="base">
                                        <p:cTn id="30" dur="500" fill="hold"/>
                                        <p:tgtEl>
                                          <p:spTgt spid="3"/>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 calcmode="lin" valueType="num">
                                      <p:cBhvr additive="base">
                                        <p:cTn id="33"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14" presetClass="entr" presetSubtype="1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randombar(horizont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7" grpId="0" animBg="1"/>
      <p:bldP spid="18" grpId="0" animBg="1"/>
      <p:bldP spid="3"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ECA7ED86-61F7-C69A-E720-4FE57DDC3E5B}"/>
              </a:ext>
            </a:extLst>
          </p:cNvPr>
          <p:cNvSpPr>
            <a:spLocks noGrp="1"/>
          </p:cNvSpPr>
          <p:nvPr>
            <p:ph type="body" sz="quarter" idx="12"/>
          </p:nvPr>
        </p:nvSpPr>
        <p:spPr/>
        <p:txBody>
          <a:bodyPr/>
          <a:lstStyle/>
          <a:p>
            <a:r>
              <a:rPr lang="de-DE" b="0" dirty="0"/>
              <a:t>2</a:t>
            </a:r>
            <a:r>
              <a:rPr lang="de-DE" sz="2400" b="0" dirty="0">
                <a:solidFill>
                  <a:schemeClr val="tx2"/>
                </a:solidFill>
              </a:rPr>
              <a:t>0.02.-19.05.2022 - </a:t>
            </a:r>
            <a:r>
              <a:rPr lang="de-DE" sz="2400" dirty="0"/>
              <a:t>Technische Regulierung und Standardisierung in der IKT, Produktsicherheit, Marktüberwachung.</a:t>
            </a:r>
            <a:endParaRPr lang="de-DE" dirty="0"/>
          </a:p>
        </p:txBody>
      </p:sp>
      <p:sp>
        <p:nvSpPr>
          <p:cNvPr id="19" name="Text Placeholder 18">
            <a:extLst>
              <a:ext uri="{FF2B5EF4-FFF2-40B4-BE49-F238E27FC236}">
                <a16:creationId xmlns:a16="http://schemas.microsoft.com/office/drawing/2014/main" id="{5D9448EB-C858-B06D-C51D-76917CB456E3}"/>
              </a:ext>
            </a:extLst>
          </p:cNvPr>
          <p:cNvSpPr>
            <a:spLocks noGrp="1"/>
          </p:cNvSpPr>
          <p:nvPr>
            <p:ph type="body" sz="quarter" idx="13"/>
          </p:nvPr>
        </p:nvSpPr>
        <p:spPr/>
        <p:txBody>
          <a:bodyPr/>
          <a:lstStyle/>
          <a:p>
            <a:r>
              <a:rPr lang="de-DE" dirty="0" err="1"/>
              <a:t>NLF</a:t>
            </a:r>
            <a:r>
              <a:rPr lang="de-DE" dirty="0"/>
              <a:t> New legislative Framework. Neuer regulatorischer Rahmen.</a:t>
            </a:r>
            <a:endParaRPr lang="de-DE" b="0" dirty="0"/>
          </a:p>
        </p:txBody>
      </p:sp>
      <p:sp>
        <p:nvSpPr>
          <p:cNvPr id="17" name="Text Placeholder 16">
            <a:extLst>
              <a:ext uri="{FF2B5EF4-FFF2-40B4-BE49-F238E27FC236}">
                <a16:creationId xmlns:a16="http://schemas.microsoft.com/office/drawing/2014/main" id="{FB35E17E-D7BF-3F44-E8FA-DAD45803210D}"/>
              </a:ext>
            </a:extLst>
          </p:cNvPr>
          <p:cNvSpPr>
            <a:spLocks noGrp="1"/>
          </p:cNvSpPr>
          <p:nvPr>
            <p:ph type="body" sz="quarter" idx="10"/>
          </p:nvPr>
        </p:nvSpPr>
        <p:spPr/>
        <p:txBody>
          <a:bodyPr>
            <a:normAutofit fontScale="85000" lnSpcReduction="20000"/>
          </a:bodyPr>
          <a:lstStyle/>
          <a:p>
            <a:r>
              <a:rPr lang="en-US" dirty="0">
                <a:solidFill>
                  <a:schemeClr val="tx2"/>
                </a:solidFill>
              </a:rPr>
              <a:t>„COVID-Projects“ – well done, not very well promoted. </a:t>
            </a:r>
            <a:r>
              <a:rPr lang="de-DE" dirty="0">
                <a:solidFill>
                  <a:schemeClr val="tx2"/>
                </a:solidFill>
              </a:rPr>
              <a:t> Alle Slides und Recordings auf </a:t>
            </a:r>
            <a:r>
              <a:rPr lang="de-DE" dirty="0"/>
              <a:t>DIN ONE – kostenfreie Registrierung notwendig - </a:t>
            </a:r>
            <a:r>
              <a:rPr lang="de-DE" dirty="0">
                <a:hlinkClick r:id="rId3"/>
              </a:rPr>
              <a:t>https://</a:t>
            </a:r>
            <a:r>
              <a:rPr lang="de-DE" dirty="0" err="1">
                <a:hlinkClick r:id="rId3"/>
              </a:rPr>
              <a:t>din.one</a:t>
            </a:r>
            <a:r>
              <a:rPr lang="de-DE" dirty="0">
                <a:hlinkClick r:id="rId3"/>
              </a:rPr>
              <a:t>/x/</a:t>
            </a:r>
            <a:r>
              <a:rPr lang="de-DE" dirty="0" err="1">
                <a:hlinkClick r:id="rId3"/>
              </a:rPr>
              <a:t>fSJcBQ</a:t>
            </a:r>
            <a:r>
              <a:rPr lang="de-DE" dirty="0"/>
              <a:t> DIN/</a:t>
            </a:r>
            <a:r>
              <a:rPr lang="de-DE" dirty="0" err="1"/>
              <a:t>DKE</a:t>
            </a:r>
            <a:r>
              <a:rPr lang="de-DE" dirty="0"/>
              <a:t>/VDE Cyberfrühstück</a:t>
            </a:r>
            <a:endParaRPr lang="en-US" dirty="0"/>
          </a:p>
        </p:txBody>
      </p:sp>
      <p:pic>
        <p:nvPicPr>
          <p:cNvPr id="11" name="Content Placeholder 10" descr="A screenshot of a computer&#10;&#10;Description automatically generated">
            <a:hlinkClick r:id="rId4"/>
            <a:extLst>
              <a:ext uri="{FF2B5EF4-FFF2-40B4-BE49-F238E27FC236}">
                <a16:creationId xmlns:a16="http://schemas.microsoft.com/office/drawing/2014/main" id="{19355D7E-D5D1-5A78-2438-3DA4876BF392}"/>
              </a:ext>
            </a:extLst>
          </p:cNvPr>
          <p:cNvPicPr>
            <a:picLocks noGrp="1" noChangeAspect="1"/>
          </p:cNvPicPr>
          <p:nvPr>
            <p:ph sz="quarter" idx="4294967295"/>
          </p:nvPr>
        </p:nvPicPr>
        <p:blipFill>
          <a:blip r:embed="rId5">
            <a:extLst>
              <a:ext uri="{28A0092B-C50C-407E-A947-70E740481C1C}">
                <a14:useLocalDpi xmlns:a14="http://schemas.microsoft.com/office/drawing/2010/main" val="0"/>
              </a:ext>
            </a:extLst>
          </a:blip>
          <a:stretch>
            <a:fillRect/>
          </a:stretch>
        </p:blipFill>
        <p:spPr>
          <a:xfrm>
            <a:off x="491434" y="1622194"/>
            <a:ext cx="4248150" cy="4229100"/>
          </a:xfrm>
          <a:prstGeom prst="rect">
            <a:avLst/>
          </a:prstGeom>
          <a:ln>
            <a:solidFill>
              <a:schemeClr val="tx1"/>
            </a:solidFill>
          </a:ln>
          <a:effectLst>
            <a:outerShdw blurRad="381000" dist="38100" dir="2700000" algn="tl" rotWithShape="0">
              <a:prstClr val="black">
                <a:alpha val="40000"/>
              </a:prstClr>
            </a:outerShdw>
          </a:effectLst>
        </p:spPr>
      </p:pic>
      <p:pic>
        <p:nvPicPr>
          <p:cNvPr id="24" name="Picture 23">
            <a:hlinkClick r:id="rId3"/>
            <a:extLst>
              <a:ext uri="{FF2B5EF4-FFF2-40B4-BE49-F238E27FC236}">
                <a16:creationId xmlns:a16="http://schemas.microsoft.com/office/drawing/2014/main" id="{83EAC5A9-97A7-6290-BAF7-DC58A57D9EED}"/>
              </a:ext>
            </a:extLst>
          </p:cNvPr>
          <p:cNvPicPr>
            <a:picLocks noChangeAspect="1"/>
          </p:cNvPicPr>
          <p:nvPr/>
        </p:nvPicPr>
        <p:blipFill>
          <a:blip r:embed="rId6"/>
          <a:stretch>
            <a:fillRect/>
          </a:stretch>
        </p:blipFill>
        <p:spPr>
          <a:xfrm>
            <a:off x="5226568" y="1622194"/>
            <a:ext cx="5560799" cy="3143061"/>
          </a:xfrm>
          <a:prstGeom prst="rect">
            <a:avLst/>
          </a:prstGeom>
          <a:ln>
            <a:solidFill>
              <a:schemeClr val="tx1"/>
            </a:solidFill>
          </a:ln>
          <a:effectLst>
            <a:outerShdw blurRad="381000" dist="38100" dir="2700000" algn="tl" rotWithShape="0">
              <a:prstClr val="black">
                <a:alpha val="40000"/>
              </a:prstClr>
            </a:outerShdw>
          </a:effectLst>
        </p:spPr>
      </p:pic>
      <p:sp>
        <p:nvSpPr>
          <p:cNvPr id="25" name="Speech Bubble: Rectangle 24">
            <a:extLst>
              <a:ext uri="{FF2B5EF4-FFF2-40B4-BE49-F238E27FC236}">
                <a16:creationId xmlns:a16="http://schemas.microsoft.com/office/drawing/2014/main" id="{B763CBD1-18B9-F523-80A7-8E0239652B48}"/>
              </a:ext>
            </a:extLst>
          </p:cNvPr>
          <p:cNvSpPr/>
          <p:nvPr/>
        </p:nvSpPr>
        <p:spPr>
          <a:xfrm>
            <a:off x="7528459" y="5210870"/>
            <a:ext cx="2550525" cy="856081"/>
          </a:xfrm>
          <a:prstGeom prst="wedgeRectCallout">
            <a:avLst>
              <a:gd name="adj1" fmla="val 33505"/>
              <a:gd name="adj2" fmla="val -164475"/>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de-DE" dirty="0">
                <a:solidFill>
                  <a:schemeClr val="tx2"/>
                </a:solidFill>
              </a:rPr>
              <a:t>einfache Vergleichbarkeit von Produkten einer </a:t>
            </a:r>
            <a:r>
              <a:rPr lang="de-DE" dirty="0">
                <a:solidFill>
                  <a:schemeClr val="tx2"/>
                </a:solidFill>
                <a:hlinkClick r:id="rId7"/>
              </a:rPr>
              <a:t>[ProductGroup]</a:t>
            </a:r>
            <a:endParaRPr lang="en-US" dirty="0">
              <a:solidFill>
                <a:schemeClr val="tx2"/>
              </a:solidFill>
            </a:endParaRPr>
          </a:p>
        </p:txBody>
      </p:sp>
      <p:pic>
        <p:nvPicPr>
          <p:cNvPr id="26" name="Picture 25" descr="Chart, sunburst chart&#10;&#10;Description automatically generated">
            <a:hlinkClick r:id="rId8"/>
            <a:extLst>
              <a:ext uri="{FF2B5EF4-FFF2-40B4-BE49-F238E27FC236}">
                <a16:creationId xmlns:a16="http://schemas.microsoft.com/office/drawing/2014/main" id="{ABA8141A-01D4-1958-82B9-AC90D2130C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17927" y="5163880"/>
            <a:ext cx="978610" cy="978610"/>
          </a:xfrm>
          <a:prstGeom prst="rect">
            <a:avLst/>
          </a:prstGeom>
        </p:spPr>
      </p:pic>
      <p:pic>
        <p:nvPicPr>
          <p:cNvPr id="27" name="Picture 26" descr="A logo with a circular arrow&#10;&#10;Description automatically generated">
            <a:hlinkClick r:id="rId10"/>
            <a:extLst>
              <a:ext uri="{FF2B5EF4-FFF2-40B4-BE49-F238E27FC236}">
                <a16:creationId xmlns:a16="http://schemas.microsoft.com/office/drawing/2014/main" id="{C36D222D-CE4A-E303-5BF9-99CE046D313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193" t="8776" r="13979"/>
          <a:stretch/>
        </p:blipFill>
        <p:spPr>
          <a:xfrm>
            <a:off x="6430001" y="5095069"/>
            <a:ext cx="925689" cy="1175665"/>
          </a:xfrm>
          <a:prstGeom prst="rect">
            <a:avLst/>
          </a:prstGeom>
        </p:spPr>
      </p:pic>
      <p:pic>
        <p:nvPicPr>
          <p:cNvPr id="29" name="Picture 2">
            <a:hlinkClick r:id="rId12"/>
            <a:extLst>
              <a:ext uri="{FF2B5EF4-FFF2-40B4-BE49-F238E27FC236}">
                <a16:creationId xmlns:a16="http://schemas.microsoft.com/office/drawing/2014/main" id="{FFC8EBDF-371F-8A1B-74B2-CEE6E0CCA51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41307" y="3764109"/>
            <a:ext cx="1183235" cy="1183235"/>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DD4A184-9109-1CD6-4068-1925F451666C}"/>
              </a:ext>
            </a:extLst>
          </p:cNvPr>
          <p:cNvSpPr txBox="1"/>
          <p:nvPr/>
        </p:nvSpPr>
        <p:spPr>
          <a:xfrm>
            <a:off x="10251753" y="5029890"/>
            <a:ext cx="1724980" cy="1146468"/>
          </a:xfrm>
          <a:prstGeom prst="rect">
            <a:avLst/>
          </a:prstGeom>
          <a:noFill/>
        </p:spPr>
        <p:txBody>
          <a:bodyPr wrap="square">
            <a:spAutoFit/>
          </a:bodyPr>
          <a:lstStyle/>
          <a:p>
            <a:r>
              <a:rPr lang="de-DE" sz="1600" dirty="0">
                <a:hlinkClick r:id="rId12"/>
              </a:rPr>
              <a:t>Boris Boehme </a:t>
            </a:r>
            <a:endParaRPr lang="de-DE" sz="1600" dirty="0"/>
          </a:p>
          <a:p>
            <a:r>
              <a:rPr lang="de-DE" sz="1050" dirty="0"/>
              <a:t>Leiter Referat VI C 6, Technische Regulierung und Standardisierung in der IKT, Produktsicherheit, Marktüberwachung</a:t>
            </a:r>
            <a:endParaRPr lang="en-US" sz="1050" dirty="0"/>
          </a:p>
        </p:txBody>
      </p:sp>
      <p:sp>
        <p:nvSpPr>
          <p:cNvPr id="2048" name="Pfeil nach rechts 34">
            <a:extLst>
              <a:ext uri="{FF2B5EF4-FFF2-40B4-BE49-F238E27FC236}">
                <a16:creationId xmlns:a16="http://schemas.microsoft.com/office/drawing/2014/main" id="{11F2882D-877E-B804-6E11-9B241A8081FB}"/>
              </a:ext>
            </a:extLst>
          </p:cNvPr>
          <p:cNvSpPr/>
          <p:nvPr/>
        </p:nvSpPr>
        <p:spPr>
          <a:xfrm rot="20314022">
            <a:off x="4876595" y="3298420"/>
            <a:ext cx="2698716" cy="1077468"/>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600">
                <a:solidFill>
                  <a:schemeClr val="tx2"/>
                </a:solidFill>
              </a:rPr>
              <a:t>Nichts Neues machen. </a:t>
            </a:r>
            <a:br>
              <a:rPr lang="de-DE" sz="1600">
                <a:solidFill>
                  <a:schemeClr val="tx2"/>
                </a:solidFill>
              </a:rPr>
            </a:br>
            <a:r>
              <a:rPr lang="de-DE" sz="1600">
                <a:solidFill>
                  <a:schemeClr val="tx2"/>
                </a:solidFill>
              </a:rPr>
              <a:t>Bewährtes übernehmen.</a:t>
            </a:r>
          </a:p>
        </p:txBody>
      </p:sp>
      <p:sp>
        <p:nvSpPr>
          <p:cNvPr id="2049" name="Pfeil nach rechts 34">
            <a:extLst>
              <a:ext uri="{FF2B5EF4-FFF2-40B4-BE49-F238E27FC236}">
                <a16:creationId xmlns:a16="http://schemas.microsoft.com/office/drawing/2014/main" id="{7EAAFAC7-8326-C425-97B8-71DEEE2844EA}"/>
              </a:ext>
            </a:extLst>
          </p:cNvPr>
          <p:cNvSpPr/>
          <p:nvPr/>
        </p:nvSpPr>
        <p:spPr>
          <a:xfrm rot="20314022">
            <a:off x="217239" y="4048721"/>
            <a:ext cx="3502352" cy="1225873"/>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600" b="1" dirty="0">
                <a:solidFill>
                  <a:schemeClr val="tx2"/>
                </a:solidFill>
              </a:rPr>
              <a:t>10.02.-19.05.2022 </a:t>
            </a:r>
            <a:r>
              <a:rPr lang="de-DE" sz="1600" dirty="0">
                <a:solidFill>
                  <a:schemeClr val="tx2"/>
                </a:solidFill>
              </a:rPr>
              <a:t>- Alle Slides </a:t>
            </a:r>
            <a:br>
              <a:rPr lang="de-DE" sz="1600" dirty="0">
                <a:solidFill>
                  <a:schemeClr val="tx2"/>
                </a:solidFill>
              </a:rPr>
            </a:br>
            <a:r>
              <a:rPr lang="de-DE" sz="1600" dirty="0">
                <a:solidFill>
                  <a:schemeClr val="tx2"/>
                </a:solidFill>
              </a:rPr>
              <a:t>und Recordings auf </a:t>
            </a:r>
            <a:r>
              <a:rPr lang="de-DE" sz="1600" b="1" dirty="0" err="1">
                <a:solidFill>
                  <a:schemeClr val="tx2"/>
                </a:solidFill>
              </a:rPr>
              <a:t>DIN.ONE</a:t>
            </a:r>
            <a:endParaRPr lang="de-DE" sz="1600" b="1" dirty="0">
              <a:solidFill>
                <a:schemeClr val="tx2"/>
              </a:solidFill>
            </a:endParaRPr>
          </a:p>
        </p:txBody>
      </p:sp>
      <p:pic>
        <p:nvPicPr>
          <p:cNvPr id="2051" name="Picture 6" descr="European Commission - Wikipedia">
            <a:hlinkClick r:id="rId14"/>
            <a:extLst>
              <a:ext uri="{FF2B5EF4-FFF2-40B4-BE49-F238E27FC236}">
                <a16:creationId xmlns:a16="http://schemas.microsoft.com/office/drawing/2014/main" id="{4332B535-0D3D-861E-5B31-CA40B6FE96A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670645" y="1295104"/>
            <a:ext cx="1306088" cy="906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36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48" grpId="0" animBg="1"/>
      <p:bldP spid="20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1D4CF-5FE3-2E94-5BF1-2579BE5EA29C}"/>
            </a:ext>
          </a:extLst>
        </p:cNvPr>
        <p:cNvGrpSpPr/>
        <p:nvPr/>
      </p:nvGrpSpPr>
      <p:grpSpPr>
        <a:xfrm>
          <a:off x="0" y="0"/>
          <a:ext cx="0" cy="0"/>
          <a:chOff x="0" y="0"/>
          <a:chExt cx="0" cy="0"/>
        </a:xfrm>
      </p:grpSpPr>
      <p:sp>
        <p:nvSpPr>
          <p:cNvPr id="10" name="Textplatzhalter 9">
            <a:extLst>
              <a:ext uri="{FF2B5EF4-FFF2-40B4-BE49-F238E27FC236}">
                <a16:creationId xmlns:a16="http://schemas.microsoft.com/office/drawing/2014/main" id="{4CD2064F-87B3-D3BC-6554-7AF84269AC8B}"/>
              </a:ext>
            </a:extLst>
          </p:cNvPr>
          <p:cNvSpPr>
            <a:spLocks noGrp="1"/>
          </p:cNvSpPr>
          <p:nvPr>
            <p:ph type="body" sz="quarter" idx="12"/>
          </p:nvPr>
        </p:nvSpPr>
        <p:spPr/>
        <p:txBody>
          <a:bodyPr/>
          <a:lstStyle/>
          <a:p>
            <a:r>
              <a:rPr lang="de-DE" dirty="0"/>
              <a:t>„Digitale Qualitätsinfrastruktur in Prüf- und Kalibrierlaboren“</a:t>
            </a:r>
          </a:p>
        </p:txBody>
      </p:sp>
      <p:sp>
        <p:nvSpPr>
          <p:cNvPr id="4" name="Textplatzhalter 3">
            <a:extLst>
              <a:ext uri="{FF2B5EF4-FFF2-40B4-BE49-F238E27FC236}">
                <a16:creationId xmlns:a16="http://schemas.microsoft.com/office/drawing/2014/main" id="{A65522CA-E199-F470-4B60-AD71E77D608F}"/>
              </a:ext>
            </a:extLst>
          </p:cNvPr>
          <p:cNvSpPr>
            <a:spLocks noGrp="1"/>
          </p:cNvSpPr>
          <p:nvPr>
            <p:ph type="body" sz="quarter" idx="13"/>
          </p:nvPr>
        </p:nvSpPr>
        <p:spPr/>
        <p:txBody>
          <a:bodyPr/>
          <a:lstStyle/>
          <a:p>
            <a:r>
              <a:rPr lang="de-DE" dirty="0"/>
              <a:t> QI-Digital Quality Infrastructure Digital</a:t>
            </a:r>
          </a:p>
        </p:txBody>
      </p:sp>
      <p:sp>
        <p:nvSpPr>
          <p:cNvPr id="2" name="Textplatzhalter 1">
            <a:extLst>
              <a:ext uri="{FF2B5EF4-FFF2-40B4-BE49-F238E27FC236}">
                <a16:creationId xmlns:a16="http://schemas.microsoft.com/office/drawing/2014/main" id="{0EE70D3A-FBD5-A4AD-5C65-458064ACDB1A}"/>
              </a:ext>
            </a:extLst>
          </p:cNvPr>
          <p:cNvSpPr>
            <a:spLocks noGrp="1"/>
          </p:cNvSpPr>
          <p:nvPr>
            <p:ph type="body" sz="quarter" idx="10"/>
          </p:nvPr>
        </p:nvSpPr>
        <p:spPr/>
        <p:txBody>
          <a:bodyPr>
            <a:normAutofit fontScale="92500" lnSpcReduction="20000"/>
          </a:bodyPr>
          <a:lstStyle/>
          <a:p>
            <a:r>
              <a:rPr lang="de-DE" dirty="0">
                <a:hlinkClick r:id="rId2"/>
              </a:rPr>
              <a:t>QI-Digital_Praxiswerkstaetten_Werkstattbericht-1.pdf - Google Drive</a:t>
            </a:r>
            <a:r>
              <a:rPr lang="de-DE" dirty="0"/>
              <a:t>  | </a:t>
            </a:r>
            <a:r>
              <a:rPr lang="de-DE" dirty="0">
                <a:hlinkClick r:id="rId3"/>
              </a:rPr>
              <a:t>https://www.qi-digital.de</a:t>
            </a:r>
            <a:r>
              <a:rPr lang="de-DE" dirty="0"/>
              <a:t> | </a:t>
            </a:r>
            <a:r>
              <a:rPr lang="de-DE" dirty="0">
                <a:hlinkClick r:id="rId4"/>
              </a:rPr>
              <a:t>https://www.qi-digital.de/digitale-qi/quality-x</a:t>
            </a:r>
            <a:r>
              <a:rPr lang="de-DE" dirty="0"/>
              <a:t> </a:t>
            </a:r>
          </a:p>
        </p:txBody>
      </p:sp>
      <p:pic>
        <p:nvPicPr>
          <p:cNvPr id="12" name="Picture 44">
            <a:extLst>
              <a:ext uri="{FF2B5EF4-FFF2-40B4-BE49-F238E27FC236}">
                <a16:creationId xmlns:a16="http://schemas.microsoft.com/office/drawing/2014/main" id="{8955AC03-D5FC-080F-CF14-6CC5A9344099}"/>
              </a:ext>
            </a:extLst>
          </p:cNvPr>
          <p:cNvPicPr>
            <a:picLocks noChangeAspect="1"/>
          </p:cNvPicPr>
          <p:nvPr/>
        </p:nvPicPr>
        <p:blipFill>
          <a:blip r:embed="rId5"/>
          <a:stretch>
            <a:fillRect/>
          </a:stretch>
        </p:blipFill>
        <p:spPr>
          <a:xfrm>
            <a:off x="2494401" y="1340508"/>
            <a:ext cx="8406217" cy="907449"/>
          </a:xfrm>
          <a:prstGeom prst="rect">
            <a:avLst/>
          </a:prstGeom>
        </p:spPr>
      </p:pic>
      <p:pic>
        <p:nvPicPr>
          <p:cNvPr id="11" name="Picture 9">
            <a:hlinkClick r:id="rId6"/>
            <a:extLst>
              <a:ext uri="{FF2B5EF4-FFF2-40B4-BE49-F238E27FC236}">
                <a16:creationId xmlns:a16="http://schemas.microsoft.com/office/drawing/2014/main" id="{DA7E7679-AE55-1A59-366F-498CA58AE349}"/>
              </a:ext>
            </a:extLst>
          </p:cNvPr>
          <p:cNvPicPr>
            <a:picLocks noChangeAspect="1"/>
          </p:cNvPicPr>
          <p:nvPr/>
        </p:nvPicPr>
        <p:blipFill>
          <a:blip r:embed="rId7"/>
          <a:stretch>
            <a:fillRect/>
          </a:stretch>
        </p:blipFill>
        <p:spPr>
          <a:xfrm>
            <a:off x="354416" y="3896646"/>
            <a:ext cx="699796" cy="1117048"/>
          </a:xfrm>
          <a:prstGeom prst="rect">
            <a:avLst/>
          </a:prstGeom>
        </p:spPr>
      </p:pic>
      <p:pic>
        <p:nvPicPr>
          <p:cNvPr id="13" name="Grafik 12">
            <a:extLst>
              <a:ext uri="{FF2B5EF4-FFF2-40B4-BE49-F238E27FC236}">
                <a16:creationId xmlns:a16="http://schemas.microsoft.com/office/drawing/2014/main" id="{04B7C798-F86F-6503-4531-C166CD41CCB0}"/>
              </a:ext>
            </a:extLst>
          </p:cNvPr>
          <p:cNvPicPr>
            <a:picLocks noChangeAspect="1"/>
          </p:cNvPicPr>
          <p:nvPr/>
        </p:nvPicPr>
        <p:blipFill>
          <a:blip r:embed="rId8"/>
          <a:stretch>
            <a:fillRect/>
          </a:stretch>
        </p:blipFill>
        <p:spPr>
          <a:xfrm>
            <a:off x="311773" y="2609421"/>
            <a:ext cx="737728" cy="1017638"/>
          </a:xfrm>
          <a:prstGeom prst="rect">
            <a:avLst/>
          </a:prstGeom>
        </p:spPr>
      </p:pic>
      <p:pic>
        <p:nvPicPr>
          <p:cNvPr id="14" name="Picture 17">
            <a:hlinkClick r:id="rId9"/>
            <a:extLst>
              <a:ext uri="{FF2B5EF4-FFF2-40B4-BE49-F238E27FC236}">
                <a16:creationId xmlns:a16="http://schemas.microsoft.com/office/drawing/2014/main" id="{36A014E4-D22C-2C08-A684-A87E2691DFE8}"/>
              </a:ext>
            </a:extLst>
          </p:cNvPr>
          <p:cNvPicPr>
            <a:picLocks noChangeAspect="1"/>
          </p:cNvPicPr>
          <p:nvPr/>
        </p:nvPicPr>
        <p:blipFill>
          <a:blip r:embed="rId10"/>
          <a:stretch>
            <a:fillRect/>
          </a:stretch>
        </p:blipFill>
        <p:spPr>
          <a:xfrm>
            <a:off x="410390" y="4031218"/>
            <a:ext cx="535405" cy="204070"/>
          </a:xfrm>
          <a:prstGeom prst="rect">
            <a:avLst/>
          </a:prstGeom>
        </p:spPr>
      </p:pic>
      <p:pic>
        <p:nvPicPr>
          <p:cNvPr id="15" name="Picture 20" descr="Chart, sunburst chart&#10;&#10;Description automatically generated">
            <a:hlinkClick r:id="rId11"/>
            <a:extLst>
              <a:ext uri="{FF2B5EF4-FFF2-40B4-BE49-F238E27FC236}">
                <a16:creationId xmlns:a16="http://schemas.microsoft.com/office/drawing/2014/main" id="{4690BB54-F65E-14D2-F222-E1911551677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2341" y="1589953"/>
            <a:ext cx="811501" cy="811501"/>
          </a:xfrm>
          <a:prstGeom prst="rect">
            <a:avLst/>
          </a:prstGeom>
        </p:spPr>
      </p:pic>
      <p:pic>
        <p:nvPicPr>
          <p:cNvPr id="16" name="Picture 26" descr="A logo with a circular arrow&#10;&#10;Description automatically generated">
            <a:hlinkClick r:id="rId13"/>
            <a:extLst>
              <a:ext uri="{FF2B5EF4-FFF2-40B4-BE49-F238E27FC236}">
                <a16:creationId xmlns:a16="http://schemas.microsoft.com/office/drawing/2014/main" id="{4E0F9BDD-2FDD-ED3D-D343-8E042128DE2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4193" t="8776" r="13979"/>
          <a:stretch/>
        </p:blipFill>
        <p:spPr>
          <a:xfrm>
            <a:off x="282579" y="5096588"/>
            <a:ext cx="801263" cy="1017638"/>
          </a:xfrm>
          <a:prstGeom prst="rect">
            <a:avLst/>
          </a:prstGeom>
        </p:spPr>
      </p:pic>
      <p:pic>
        <p:nvPicPr>
          <p:cNvPr id="5" name="Grafik 4">
            <a:hlinkClick r:id="rId15"/>
            <a:extLst>
              <a:ext uri="{FF2B5EF4-FFF2-40B4-BE49-F238E27FC236}">
                <a16:creationId xmlns:a16="http://schemas.microsoft.com/office/drawing/2014/main" id="{29E52F36-44E5-1116-24BC-4A8145A24C5E}"/>
              </a:ext>
            </a:extLst>
          </p:cNvPr>
          <p:cNvPicPr>
            <a:picLocks noChangeAspect="1"/>
          </p:cNvPicPr>
          <p:nvPr/>
        </p:nvPicPr>
        <p:blipFill>
          <a:blip r:embed="rId16"/>
          <a:stretch>
            <a:fillRect/>
          </a:stretch>
        </p:blipFill>
        <p:spPr>
          <a:xfrm>
            <a:off x="1726648" y="3136259"/>
            <a:ext cx="2124000" cy="2998391"/>
          </a:xfrm>
          <a:prstGeom prst="rect">
            <a:avLst/>
          </a:prstGeom>
          <a:effectLst>
            <a:outerShdw blurRad="101600" dist="38100" dir="2700000" algn="tl" rotWithShape="0">
              <a:prstClr val="black">
                <a:alpha val="40000"/>
              </a:prstClr>
            </a:outerShdw>
          </a:effectLst>
        </p:spPr>
      </p:pic>
      <p:sp>
        <p:nvSpPr>
          <p:cNvPr id="6" name="Text Placeholder 11">
            <a:extLst>
              <a:ext uri="{FF2B5EF4-FFF2-40B4-BE49-F238E27FC236}">
                <a16:creationId xmlns:a16="http://schemas.microsoft.com/office/drawing/2014/main" id="{4C647FB8-2E72-86C7-5AB1-9D59D82CC24A}"/>
              </a:ext>
            </a:extLst>
          </p:cNvPr>
          <p:cNvSpPr txBox="1">
            <a:spLocks/>
          </p:cNvSpPr>
          <p:nvPr/>
        </p:nvSpPr>
        <p:spPr>
          <a:xfrm>
            <a:off x="1655941" y="2558064"/>
            <a:ext cx="2194707" cy="4492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400" b="0" kern="1200" baseline="0" dirty="0" smtClean="0">
                <a:solidFill>
                  <a:schemeClr val="tx2"/>
                </a:solidFill>
                <a:latin typeface="Noto Sans" panose="020B0502040504020204" pitchFamily="34"/>
                <a:ea typeface="Noto Sans" panose="020B0502040504020204" pitchFamily="34"/>
                <a:cs typeface="Noto Sans" panose="020B0502040504020204" pitchFamily="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5E7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E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QI-Digital</a:t>
            </a:r>
          </a:p>
        </p:txBody>
      </p:sp>
      <p:pic>
        <p:nvPicPr>
          <p:cNvPr id="1026" name="Picture 2">
            <a:hlinkClick r:id="rId4"/>
            <a:extLst>
              <a:ext uri="{FF2B5EF4-FFF2-40B4-BE49-F238E27FC236}">
                <a16:creationId xmlns:a16="http://schemas.microsoft.com/office/drawing/2014/main" id="{16D34C9E-A908-5976-9705-E62B15E6444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34560" y="2374801"/>
            <a:ext cx="6428740" cy="395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20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diagram of a machine&#10;&#10;Description automatically generated with medium confidence">
            <a:extLst>
              <a:ext uri="{FF2B5EF4-FFF2-40B4-BE49-F238E27FC236}">
                <a16:creationId xmlns:a16="http://schemas.microsoft.com/office/drawing/2014/main" id="{ED556707-DDF8-4922-83E5-F92CFF9EA6C9}"/>
              </a:ext>
            </a:extLst>
          </p:cNvPr>
          <p:cNvPicPr>
            <a:picLocks noChangeAspect="1"/>
          </p:cNvPicPr>
          <p:nvPr/>
        </p:nvPicPr>
        <p:blipFill rotWithShape="1">
          <a:blip r:embed="rId3">
            <a:extLst>
              <a:ext uri="{28A0092B-C50C-407E-A947-70E740481C1C}">
                <a14:useLocalDpi xmlns:a14="http://schemas.microsoft.com/office/drawing/2010/main" val="0"/>
              </a:ext>
            </a:extLst>
          </a:blip>
          <a:srcRect b="10185"/>
          <a:stretch/>
        </p:blipFill>
        <p:spPr>
          <a:xfrm>
            <a:off x="1909558" y="1417339"/>
            <a:ext cx="9765506" cy="4927605"/>
          </a:xfrm>
          <a:prstGeom prst="rect">
            <a:avLst/>
          </a:prstGeom>
        </p:spPr>
      </p:pic>
      <p:sp>
        <p:nvSpPr>
          <p:cNvPr id="4" name="Text Placeholder 3">
            <a:extLst>
              <a:ext uri="{FF2B5EF4-FFF2-40B4-BE49-F238E27FC236}">
                <a16:creationId xmlns:a16="http://schemas.microsoft.com/office/drawing/2014/main" id="{818DEF64-0A9D-3FDE-113F-D9414D6E266A}"/>
              </a:ext>
            </a:extLst>
          </p:cNvPr>
          <p:cNvSpPr>
            <a:spLocks noGrp="1"/>
          </p:cNvSpPr>
          <p:nvPr>
            <p:ph type="body" sz="quarter" idx="13"/>
          </p:nvPr>
        </p:nvSpPr>
        <p:spPr>
          <a:xfrm>
            <a:off x="143341" y="188640"/>
            <a:ext cx="11956509" cy="504056"/>
          </a:xfrm>
        </p:spPr>
        <p:txBody>
          <a:bodyPr/>
          <a:lstStyle/>
          <a:p>
            <a:r>
              <a:rPr lang="de-DE" dirty="0"/>
              <a:t>Cross-</a:t>
            </a:r>
            <a:r>
              <a:rPr lang="de-DE" dirty="0" err="1"/>
              <a:t>Sector</a:t>
            </a:r>
            <a:r>
              <a:rPr lang="de-DE" dirty="0"/>
              <a:t> </a:t>
            </a:r>
            <a:r>
              <a:rPr lang="de-DE" b="0" dirty="0"/>
              <a:t>Digital SI-</a:t>
            </a:r>
            <a:r>
              <a:rPr lang="de-DE" b="0" dirty="0" err="1"/>
              <a:t>unified</a:t>
            </a:r>
            <a:r>
              <a:rPr lang="de-DE" b="0" dirty="0"/>
              <a:t> Product </a:t>
            </a:r>
            <a:r>
              <a:rPr lang="de-DE" b="0" dirty="0" err="1"/>
              <a:t>Passports</a:t>
            </a:r>
            <a:r>
              <a:rPr lang="de-DE" b="0" dirty="0"/>
              <a:t>, same SI-</a:t>
            </a:r>
            <a:r>
              <a:rPr lang="de-DE" b="0" dirty="0" err="1"/>
              <a:t>Semantics</a:t>
            </a:r>
            <a:endParaRPr lang="de-DE" b="0" dirty="0"/>
          </a:p>
        </p:txBody>
      </p:sp>
      <p:sp>
        <p:nvSpPr>
          <p:cNvPr id="11" name="Textplatzhalter 6">
            <a:extLst>
              <a:ext uri="{FF2B5EF4-FFF2-40B4-BE49-F238E27FC236}">
                <a16:creationId xmlns:a16="http://schemas.microsoft.com/office/drawing/2014/main" id="{029A8997-C7C7-4A5B-A73C-72C2711D57E2}"/>
              </a:ext>
            </a:extLst>
          </p:cNvPr>
          <p:cNvSpPr txBox="1">
            <a:spLocks/>
          </p:cNvSpPr>
          <p:nvPr/>
        </p:nvSpPr>
        <p:spPr>
          <a:xfrm>
            <a:off x="353292" y="128793"/>
            <a:ext cx="11485415" cy="4492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95E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5E7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E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e-DE" sz="4000"/>
          </a:p>
        </p:txBody>
      </p:sp>
      <p:sp>
        <p:nvSpPr>
          <p:cNvPr id="15" name="Textplatzhalter 7">
            <a:extLst>
              <a:ext uri="{FF2B5EF4-FFF2-40B4-BE49-F238E27FC236}">
                <a16:creationId xmlns:a16="http://schemas.microsoft.com/office/drawing/2014/main" id="{D859E8CF-A1CE-0B89-C13A-05EB4DE4DB0D}"/>
              </a:ext>
            </a:extLst>
          </p:cNvPr>
          <p:cNvSpPr txBox="1">
            <a:spLocks/>
          </p:cNvSpPr>
          <p:nvPr/>
        </p:nvSpPr>
        <p:spPr>
          <a:xfrm>
            <a:off x="840257" y="6669359"/>
            <a:ext cx="10522509" cy="186343"/>
          </a:xfrm>
          <a:prstGeom prst="rect">
            <a:avLst/>
          </a:prstGeom>
        </p:spPr>
        <p:txBody>
          <a:bodyPr>
            <a:normAutofit fontScale="85000" lnSpcReduction="20000"/>
          </a:bodyPr>
          <a:lstStyle>
            <a:lvl1pPr marL="0" indent="0" algn="r" defTabSz="914400" rtl="0" eaLnBrk="1" latinLnBrk="0" hangingPunct="1">
              <a:lnSpc>
                <a:spcPct val="90000"/>
              </a:lnSpc>
              <a:spcBef>
                <a:spcPts val="1000"/>
              </a:spcBef>
              <a:buFont typeface="Arial" panose="020B0604020202020204" pitchFamily="34" charset="0"/>
              <a:buNone/>
              <a:defRPr sz="900" kern="1200">
                <a:solidFill>
                  <a:srgbClr val="495E7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5E7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E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cxnSp>
        <p:nvCxnSpPr>
          <p:cNvPr id="23" name="Gerade Verbindung mit Pfeil 64">
            <a:extLst>
              <a:ext uri="{FF2B5EF4-FFF2-40B4-BE49-F238E27FC236}">
                <a16:creationId xmlns:a16="http://schemas.microsoft.com/office/drawing/2014/main" id="{BA3F055A-722E-9B5D-AD04-1E02BB81D024}"/>
              </a:ext>
            </a:extLst>
          </p:cNvPr>
          <p:cNvCxnSpPr>
            <a:cxnSpLocks/>
          </p:cNvCxnSpPr>
          <p:nvPr/>
        </p:nvCxnSpPr>
        <p:spPr>
          <a:xfrm>
            <a:off x="6697910" y="2367012"/>
            <a:ext cx="972152" cy="0"/>
          </a:xfrm>
          <a:prstGeom prst="straightConnector1">
            <a:avLst/>
          </a:prstGeom>
          <a:ln w="19050">
            <a:solidFill>
              <a:srgbClr val="FF0000"/>
            </a:solidFill>
            <a:tailEnd type="triangle"/>
          </a:ln>
        </p:spPr>
        <p:style>
          <a:lnRef idx="2">
            <a:schemeClr val="accent4"/>
          </a:lnRef>
          <a:fillRef idx="0">
            <a:schemeClr val="accent4"/>
          </a:fillRef>
          <a:effectRef idx="1">
            <a:schemeClr val="accent4"/>
          </a:effectRef>
          <a:fontRef idx="minor">
            <a:schemeClr val="tx1"/>
          </a:fontRef>
        </p:style>
      </p:cxnSp>
      <p:cxnSp>
        <p:nvCxnSpPr>
          <p:cNvPr id="24" name="Gerade Verbindung mit Pfeil 31">
            <a:extLst>
              <a:ext uri="{FF2B5EF4-FFF2-40B4-BE49-F238E27FC236}">
                <a16:creationId xmlns:a16="http://schemas.microsoft.com/office/drawing/2014/main" id="{C9752BB0-0623-CF58-BF2B-6ED60EAA6B20}"/>
              </a:ext>
            </a:extLst>
          </p:cNvPr>
          <p:cNvCxnSpPr>
            <a:cxnSpLocks/>
          </p:cNvCxnSpPr>
          <p:nvPr/>
        </p:nvCxnSpPr>
        <p:spPr>
          <a:xfrm>
            <a:off x="6692624" y="4779578"/>
            <a:ext cx="972152" cy="0"/>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Gerade Verbindung mit Pfeil 38">
            <a:extLst>
              <a:ext uri="{FF2B5EF4-FFF2-40B4-BE49-F238E27FC236}">
                <a16:creationId xmlns:a16="http://schemas.microsoft.com/office/drawing/2014/main" id="{A9808AE7-69B3-A974-9709-879DB01F7C5A}"/>
              </a:ext>
            </a:extLst>
          </p:cNvPr>
          <p:cNvCxnSpPr>
            <a:cxnSpLocks/>
          </p:cNvCxnSpPr>
          <p:nvPr/>
        </p:nvCxnSpPr>
        <p:spPr>
          <a:xfrm>
            <a:off x="6692624" y="4158686"/>
            <a:ext cx="97215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Gerade Verbindung mit Pfeil 58">
            <a:extLst>
              <a:ext uri="{FF2B5EF4-FFF2-40B4-BE49-F238E27FC236}">
                <a16:creationId xmlns:a16="http://schemas.microsoft.com/office/drawing/2014/main" id="{31CE87DC-2A88-67AD-8FE6-F55F6073D74E}"/>
              </a:ext>
            </a:extLst>
          </p:cNvPr>
          <p:cNvCxnSpPr>
            <a:cxnSpLocks/>
          </p:cNvCxnSpPr>
          <p:nvPr/>
        </p:nvCxnSpPr>
        <p:spPr>
          <a:xfrm>
            <a:off x="6692610" y="3605228"/>
            <a:ext cx="972152" cy="0"/>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Gerade Verbindung mit Pfeil 60">
            <a:extLst>
              <a:ext uri="{FF2B5EF4-FFF2-40B4-BE49-F238E27FC236}">
                <a16:creationId xmlns:a16="http://schemas.microsoft.com/office/drawing/2014/main" id="{D5FBCB2B-7066-5FA6-1B33-0CE3BF64C3BC}"/>
              </a:ext>
            </a:extLst>
          </p:cNvPr>
          <p:cNvCxnSpPr>
            <a:cxnSpLocks/>
          </p:cNvCxnSpPr>
          <p:nvPr/>
        </p:nvCxnSpPr>
        <p:spPr>
          <a:xfrm>
            <a:off x="6692617" y="2990856"/>
            <a:ext cx="972152" cy="0"/>
          </a:xfrm>
          <a:prstGeom prst="straightConnector1">
            <a:avLst/>
          </a:prstGeom>
          <a:ln>
            <a:solidFill>
              <a:srgbClr val="FFC000"/>
            </a:solidFill>
            <a:tailEnd type="triangle"/>
          </a:ln>
        </p:spPr>
        <p:style>
          <a:lnRef idx="3">
            <a:schemeClr val="accent2"/>
          </a:lnRef>
          <a:fillRef idx="0">
            <a:schemeClr val="accent2"/>
          </a:fillRef>
          <a:effectRef idx="2">
            <a:schemeClr val="accent2"/>
          </a:effectRef>
          <a:fontRef idx="minor">
            <a:schemeClr val="tx1"/>
          </a:fontRef>
        </p:style>
      </p:cxnSp>
      <p:pic>
        <p:nvPicPr>
          <p:cNvPr id="28" name="Graphic 27">
            <a:extLst>
              <a:ext uri="{FF2B5EF4-FFF2-40B4-BE49-F238E27FC236}">
                <a16:creationId xmlns:a16="http://schemas.microsoft.com/office/drawing/2014/main" id="{CDD4E7B8-ED19-FB8D-FED5-A0A1A66BE7E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4086" y="3655939"/>
            <a:ext cx="315782" cy="315782"/>
          </a:xfrm>
          <a:prstGeom prst="rect">
            <a:avLst/>
          </a:prstGeom>
        </p:spPr>
      </p:pic>
      <p:pic>
        <p:nvPicPr>
          <p:cNvPr id="29" name="Grafik 71">
            <a:extLst>
              <a:ext uri="{FF2B5EF4-FFF2-40B4-BE49-F238E27FC236}">
                <a16:creationId xmlns:a16="http://schemas.microsoft.com/office/drawing/2014/main" id="{5955DE72-9AF7-EDD1-621F-C8079C9D8B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6181" y="2378330"/>
            <a:ext cx="403122" cy="403122"/>
          </a:xfrm>
          <a:prstGeom prst="rect">
            <a:avLst/>
          </a:prstGeom>
        </p:spPr>
      </p:pic>
      <p:pic>
        <p:nvPicPr>
          <p:cNvPr id="30" name="Picture 6">
            <a:hlinkClick r:id="rId7"/>
            <a:extLst>
              <a:ext uri="{FF2B5EF4-FFF2-40B4-BE49-F238E27FC236}">
                <a16:creationId xmlns:a16="http://schemas.microsoft.com/office/drawing/2014/main" id="{D6C47BB1-AD42-1ECF-1822-CE44FBFDDCD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472" t="33314" r="23017" b="29993"/>
          <a:stretch/>
        </p:blipFill>
        <p:spPr bwMode="auto">
          <a:xfrm>
            <a:off x="6792311" y="4832956"/>
            <a:ext cx="859824" cy="294056"/>
          </a:xfrm>
          <a:prstGeom prst="rect">
            <a:avLst/>
          </a:prstGeom>
          <a:noFill/>
          <a:extLst>
            <a:ext uri="{909E8E84-426E-40DD-AFC4-6F175D3DCCD1}">
              <a14:hiddenFill xmlns:a14="http://schemas.microsoft.com/office/drawing/2010/main">
                <a:solidFill>
                  <a:srgbClr val="FFFFFF"/>
                </a:solidFill>
              </a14:hiddenFill>
            </a:ext>
          </a:extLst>
        </p:spPr>
      </p:pic>
      <p:pic>
        <p:nvPicPr>
          <p:cNvPr id="31" name="Grafik 8">
            <a:extLst>
              <a:ext uri="{FF2B5EF4-FFF2-40B4-BE49-F238E27FC236}">
                <a16:creationId xmlns:a16="http://schemas.microsoft.com/office/drawing/2014/main" id="{BBE27631-A76F-943F-C1EA-8D227A93F32B}"/>
              </a:ext>
            </a:extLst>
          </p:cNvPr>
          <p:cNvPicPr>
            <a:picLocks noChangeAspect="1"/>
          </p:cNvPicPr>
          <p:nvPr/>
        </p:nvPicPr>
        <p:blipFill>
          <a:blip r:embed="rId9"/>
          <a:stretch>
            <a:fillRect/>
          </a:stretch>
        </p:blipFill>
        <p:spPr>
          <a:xfrm>
            <a:off x="6917918" y="1886511"/>
            <a:ext cx="484772" cy="448520"/>
          </a:xfrm>
          <a:prstGeom prst="rect">
            <a:avLst/>
          </a:prstGeom>
        </p:spPr>
      </p:pic>
      <p:pic>
        <p:nvPicPr>
          <p:cNvPr id="32" name="Grafik 8">
            <a:extLst>
              <a:ext uri="{FF2B5EF4-FFF2-40B4-BE49-F238E27FC236}">
                <a16:creationId xmlns:a16="http://schemas.microsoft.com/office/drawing/2014/main" id="{58FD9F7A-A828-A4EE-06F6-51A6F974BF95}"/>
              </a:ext>
            </a:extLst>
          </p:cNvPr>
          <p:cNvPicPr>
            <a:picLocks noChangeAspect="1"/>
          </p:cNvPicPr>
          <p:nvPr/>
        </p:nvPicPr>
        <p:blipFill>
          <a:blip r:embed="rId9"/>
          <a:stretch>
            <a:fillRect/>
          </a:stretch>
        </p:blipFill>
        <p:spPr>
          <a:xfrm>
            <a:off x="6917918" y="3148046"/>
            <a:ext cx="484772" cy="448520"/>
          </a:xfrm>
          <a:prstGeom prst="rect">
            <a:avLst/>
          </a:prstGeom>
        </p:spPr>
      </p:pic>
      <p:pic>
        <p:nvPicPr>
          <p:cNvPr id="33" name="Grafik 8">
            <a:extLst>
              <a:ext uri="{FF2B5EF4-FFF2-40B4-BE49-F238E27FC236}">
                <a16:creationId xmlns:a16="http://schemas.microsoft.com/office/drawing/2014/main" id="{F2970BD4-C0E3-6E59-4DED-8C210987496D}"/>
              </a:ext>
            </a:extLst>
          </p:cNvPr>
          <p:cNvPicPr>
            <a:picLocks noChangeAspect="1"/>
          </p:cNvPicPr>
          <p:nvPr/>
        </p:nvPicPr>
        <p:blipFill>
          <a:blip r:embed="rId9"/>
          <a:stretch>
            <a:fillRect/>
          </a:stretch>
        </p:blipFill>
        <p:spPr>
          <a:xfrm>
            <a:off x="6949591" y="4349751"/>
            <a:ext cx="484772" cy="448520"/>
          </a:xfrm>
          <a:prstGeom prst="rect">
            <a:avLst/>
          </a:prstGeom>
        </p:spPr>
      </p:pic>
      <p:cxnSp>
        <p:nvCxnSpPr>
          <p:cNvPr id="38" name="Gerade Verbindung mit Pfeil 50">
            <a:extLst>
              <a:ext uri="{FF2B5EF4-FFF2-40B4-BE49-F238E27FC236}">
                <a16:creationId xmlns:a16="http://schemas.microsoft.com/office/drawing/2014/main" id="{376AE13B-9081-6D2C-213D-1BF9BE6ED879}"/>
              </a:ext>
            </a:extLst>
          </p:cNvPr>
          <p:cNvCxnSpPr>
            <a:cxnSpLocks/>
          </p:cNvCxnSpPr>
          <p:nvPr/>
        </p:nvCxnSpPr>
        <p:spPr>
          <a:xfrm>
            <a:off x="1709691" y="5427643"/>
            <a:ext cx="972152" cy="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Gerade Verbindung mit Pfeil 31">
            <a:extLst>
              <a:ext uri="{FF2B5EF4-FFF2-40B4-BE49-F238E27FC236}">
                <a16:creationId xmlns:a16="http://schemas.microsoft.com/office/drawing/2014/main" id="{AF6E9D2E-9689-107F-557F-743D88ED15EC}"/>
              </a:ext>
            </a:extLst>
          </p:cNvPr>
          <p:cNvCxnSpPr>
            <a:cxnSpLocks/>
          </p:cNvCxnSpPr>
          <p:nvPr/>
        </p:nvCxnSpPr>
        <p:spPr>
          <a:xfrm>
            <a:off x="1709698" y="4813271"/>
            <a:ext cx="972152" cy="0"/>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Gerade Verbindung mit Pfeil 38">
            <a:extLst>
              <a:ext uri="{FF2B5EF4-FFF2-40B4-BE49-F238E27FC236}">
                <a16:creationId xmlns:a16="http://schemas.microsoft.com/office/drawing/2014/main" id="{F5FF5B4E-A911-0348-DB5A-352318CB94F5}"/>
              </a:ext>
            </a:extLst>
          </p:cNvPr>
          <p:cNvCxnSpPr>
            <a:cxnSpLocks/>
          </p:cNvCxnSpPr>
          <p:nvPr/>
        </p:nvCxnSpPr>
        <p:spPr>
          <a:xfrm>
            <a:off x="1709698" y="4192379"/>
            <a:ext cx="97215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2" name="Gerade Verbindung mit Pfeil 58">
            <a:extLst>
              <a:ext uri="{FF2B5EF4-FFF2-40B4-BE49-F238E27FC236}">
                <a16:creationId xmlns:a16="http://schemas.microsoft.com/office/drawing/2014/main" id="{4589F715-F759-8A17-6C56-C324278EB5FE}"/>
              </a:ext>
            </a:extLst>
          </p:cNvPr>
          <p:cNvCxnSpPr>
            <a:cxnSpLocks/>
          </p:cNvCxnSpPr>
          <p:nvPr/>
        </p:nvCxnSpPr>
        <p:spPr>
          <a:xfrm>
            <a:off x="1709684" y="3638921"/>
            <a:ext cx="972152" cy="0"/>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Gerade Verbindung mit Pfeil 60">
            <a:extLst>
              <a:ext uri="{FF2B5EF4-FFF2-40B4-BE49-F238E27FC236}">
                <a16:creationId xmlns:a16="http://schemas.microsoft.com/office/drawing/2014/main" id="{891FA24C-5155-B48A-EBB0-FB4FD911D717}"/>
              </a:ext>
            </a:extLst>
          </p:cNvPr>
          <p:cNvCxnSpPr>
            <a:cxnSpLocks/>
          </p:cNvCxnSpPr>
          <p:nvPr/>
        </p:nvCxnSpPr>
        <p:spPr>
          <a:xfrm>
            <a:off x="1709691" y="3024549"/>
            <a:ext cx="972152" cy="0"/>
          </a:xfrm>
          <a:prstGeom prst="straightConnector1">
            <a:avLst/>
          </a:prstGeom>
          <a:ln>
            <a:solidFill>
              <a:srgbClr val="FFC000"/>
            </a:solidFill>
            <a:tailEnd type="triangle"/>
          </a:ln>
        </p:spPr>
        <p:style>
          <a:lnRef idx="3">
            <a:schemeClr val="accent2"/>
          </a:lnRef>
          <a:fillRef idx="0">
            <a:schemeClr val="accent2"/>
          </a:fillRef>
          <a:effectRef idx="2">
            <a:schemeClr val="accent2"/>
          </a:effectRef>
          <a:fontRef idx="minor">
            <a:schemeClr val="tx1"/>
          </a:fontRef>
        </p:style>
      </p:cxnSp>
      <p:cxnSp>
        <p:nvCxnSpPr>
          <p:cNvPr id="44" name="Gerade Verbindung mit Pfeil 64">
            <a:extLst>
              <a:ext uri="{FF2B5EF4-FFF2-40B4-BE49-F238E27FC236}">
                <a16:creationId xmlns:a16="http://schemas.microsoft.com/office/drawing/2014/main" id="{DC7A62FA-DB67-A4FD-6499-D8CD616AC358}"/>
              </a:ext>
            </a:extLst>
          </p:cNvPr>
          <p:cNvCxnSpPr>
            <a:cxnSpLocks/>
          </p:cNvCxnSpPr>
          <p:nvPr/>
        </p:nvCxnSpPr>
        <p:spPr>
          <a:xfrm>
            <a:off x="1709691" y="2403657"/>
            <a:ext cx="972152" cy="0"/>
          </a:xfrm>
          <a:prstGeom prst="straightConnector1">
            <a:avLst/>
          </a:prstGeom>
          <a:ln w="19050">
            <a:solidFill>
              <a:srgbClr val="FF0000"/>
            </a:solidFill>
            <a:tailEnd type="triangle"/>
          </a:ln>
        </p:spPr>
        <p:style>
          <a:lnRef idx="2">
            <a:schemeClr val="accent4"/>
          </a:lnRef>
          <a:fillRef idx="0">
            <a:schemeClr val="accent4"/>
          </a:fillRef>
          <a:effectRef idx="1">
            <a:schemeClr val="accent4"/>
          </a:effectRef>
          <a:fontRef idx="minor">
            <a:schemeClr val="tx1"/>
          </a:fontRef>
        </p:style>
      </p:cxnSp>
      <p:pic>
        <p:nvPicPr>
          <p:cNvPr id="45" name="Picture 67">
            <a:hlinkClick r:id="rId10"/>
            <a:extLst>
              <a:ext uri="{FF2B5EF4-FFF2-40B4-BE49-F238E27FC236}">
                <a16:creationId xmlns:a16="http://schemas.microsoft.com/office/drawing/2014/main" id="{D67FC113-2F13-5B59-1FE0-9D54CCA24E9C}"/>
              </a:ext>
            </a:extLst>
          </p:cNvPr>
          <p:cNvPicPr>
            <a:picLocks noChangeAspect="1"/>
          </p:cNvPicPr>
          <p:nvPr/>
        </p:nvPicPr>
        <p:blipFill>
          <a:blip r:embed="rId11"/>
          <a:stretch>
            <a:fillRect/>
          </a:stretch>
        </p:blipFill>
        <p:spPr>
          <a:xfrm>
            <a:off x="1942283" y="5169332"/>
            <a:ext cx="474431" cy="180830"/>
          </a:xfrm>
          <a:prstGeom prst="rect">
            <a:avLst/>
          </a:prstGeom>
        </p:spPr>
      </p:pic>
      <p:pic>
        <p:nvPicPr>
          <p:cNvPr id="46" name="Picture 68" descr="Icon&#10;&#10;Description automatically generated">
            <a:hlinkClick r:id="rId12"/>
            <a:extLst>
              <a:ext uri="{FF2B5EF4-FFF2-40B4-BE49-F238E27FC236}">
                <a16:creationId xmlns:a16="http://schemas.microsoft.com/office/drawing/2014/main" id="{EEDA2E52-9BEF-7772-8704-AAF17880FF6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03807" y="3749774"/>
            <a:ext cx="348609" cy="387829"/>
          </a:xfrm>
          <a:prstGeom prst="rect">
            <a:avLst/>
          </a:prstGeom>
        </p:spPr>
      </p:pic>
      <p:pic>
        <p:nvPicPr>
          <p:cNvPr id="47" name="Picture 69" descr="Icon&#10;&#10;Description automatically generated">
            <a:hlinkClick r:id="rId14"/>
            <a:extLst>
              <a:ext uri="{FF2B5EF4-FFF2-40B4-BE49-F238E27FC236}">
                <a16:creationId xmlns:a16="http://schemas.microsoft.com/office/drawing/2014/main" id="{E0F3223F-D05F-07E8-1720-46093BA08B3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23192" y="3284398"/>
            <a:ext cx="301572" cy="301572"/>
          </a:xfrm>
          <a:prstGeom prst="rect">
            <a:avLst/>
          </a:prstGeom>
        </p:spPr>
      </p:pic>
      <p:pic>
        <p:nvPicPr>
          <p:cNvPr id="48" name="Picture 70" descr="Chart, sunburst chart&#10;&#10;Description automatically generated">
            <a:hlinkClick r:id="rId16"/>
            <a:extLst>
              <a:ext uri="{FF2B5EF4-FFF2-40B4-BE49-F238E27FC236}">
                <a16:creationId xmlns:a16="http://schemas.microsoft.com/office/drawing/2014/main" id="{431B9C25-508C-9E06-BD2B-1F64A9F3A42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88875" y="2562548"/>
            <a:ext cx="378582" cy="378582"/>
          </a:xfrm>
          <a:prstGeom prst="rect">
            <a:avLst/>
          </a:prstGeom>
        </p:spPr>
      </p:pic>
      <p:pic>
        <p:nvPicPr>
          <p:cNvPr id="49" name="Picture 2" descr="Im neuen Internationalen Einheitensystem (SI) werden sieben Naturkonstanten als definierende Bezugsgrößen festgelegt. (Grafik: PTB)">
            <a:hlinkClick r:id="rId16"/>
            <a:extLst>
              <a:ext uri="{FF2B5EF4-FFF2-40B4-BE49-F238E27FC236}">
                <a16:creationId xmlns:a16="http://schemas.microsoft.com/office/drawing/2014/main" id="{66667218-A3E2-A66F-AF51-0811770E854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81817" y="1965709"/>
            <a:ext cx="395888" cy="378582"/>
          </a:xfrm>
          <a:prstGeom prst="rect">
            <a:avLst/>
          </a:prstGeom>
          <a:effectLst/>
          <a:extLst>
            <a:ext uri="{909E8E84-426E-40DD-AFC4-6F175D3DCCD1}">
              <a14:hiddenFill xmlns:a14="http://schemas.microsoft.com/office/drawing/2010/main">
                <a:solidFill>
                  <a:srgbClr val="FFFFFF"/>
                </a:solidFill>
              </a14:hiddenFill>
            </a:ext>
          </a:extLst>
        </p:spPr>
      </p:pic>
      <p:pic>
        <p:nvPicPr>
          <p:cNvPr id="50" name="Picture 76" descr="A blue and black logo&#10;&#10;Description automatically generated">
            <a:hlinkClick r:id="rId19"/>
            <a:extLst>
              <a:ext uri="{FF2B5EF4-FFF2-40B4-BE49-F238E27FC236}">
                <a16:creationId xmlns:a16="http://schemas.microsoft.com/office/drawing/2014/main" id="{6A6ED7C8-99E4-1867-945D-ACE09C7AA6C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54544" y="4318098"/>
            <a:ext cx="464815" cy="464815"/>
          </a:xfrm>
          <a:prstGeom prst="rect">
            <a:avLst/>
          </a:prstGeom>
        </p:spPr>
      </p:pic>
      <p:pic>
        <p:nvPicPr>
          <p:cNvPr id="61" name="Picture 6">
            <a:hlinkClick r:id="rId7"/>
            <a:extLst>
              <a:ext uri="{FF2B5EF4-FFF2-40B4-BE49-F238E27FC236}">
                <a16:creationId xmlns:a16="http://schemas.microsoft.com/office/drawing/2014/main" id="{4B7F8FCB-0737-302A-AD64-F7D604B4752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472" t="33314" r="23017" b="29993"/>
          <a:stretch/>
        </p:blipFill>
        <p:spPr bwMode="auto">
          <a:xfrm>
            <a:off x="6336850" y="862586"/>
            <a:ext cx="859824" cy="29405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a:hlinkClick r:id="rId21"/>
            <a:extLst>
              <a:ext uri="{FF2B5EF4-FFF2-40B4-BE49-F238E27FC236}">
                <a16:creationId xmlns:a16="http://schemas.microsoft.com/office/drawing/2014/main" id="{F164ABE1-3660-1901-EF66-2EEC57BA3957}"/>
              </a:ext>
            </a:extLst>
          </p:cNvPr>
          <p:cNvPicPr>
            <a:picLocks noChangeAspect="1"/>
          </p:cNvPicPr>
          <p:nvPr/>
        </p:nvPicPr>
        <p:blipFill>
          <a:blip r:embed="rId22"/>
          <a:stretch>
            <a:fillRect/>
          </a:stretch>
        </p:blipFill>
        <p:spPr>
          <a:xfrm>
            <a:off x="5157672" y="887835"/>
            <a:ext cx="1032746" cy="245891"/>
          </a:xfrm>
          <a:prstGeom prst="rect">
            <a:avLst/>
          </a:prstGeom>
        </p:spPr>
      </p:pic>
      <p:pic>
        <p:nvPicPr>
          <p:cNvPr id="63" name="Picture 9">
            <a:extLst>
              <a:ext uri="{FF2B5EF4-FFF2-40B4-BE49-F238E27FC236}">
                <a16:creationId xmlns:a16="http://schemas.microsoft.com/office/drawing/2014/main" id="{451726B8-E234-097A-7BBA-BEB5AD93A1F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413851" y="840012"/>
            <a:ext cx="3022931" cy="326325"/>
          </a:xfrm>
          <a:prstGeom prst="rect">
            <a:avLst/>
          </a:prstGeom>
        </p:spPr>
      </p:pic>
      <p:pic>
        <p:nvPicPr>
          <p:cNvPr id="64" name="Picture 10" descr="Icon&#10;&#10;Description automatically generated">
            <a:hlinkClick r:id="rId14"/>
            <a:extLst>
              <a:ext uri="{FF2B5EF4-FFF2-40B4-BE49-F238E27FC236}">
                <a16:creationId xmlns:a16="http://schemas.microsoft.com/office/drawing/2014/main" id="{5459AA31-FD4A-D12C-FF74-C53A782B4A4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6127" y="840862"/>
            <a:ext cx="361236" cy="361236"/>
          </a:xfrm>
          <a:prstGeom prst="rect">
            <a:avLst/>
          </a:prstGeom>
        </p:spPr>
      </p:pic>
      <p:pic>
        <p:nvPicPr>
          <p:cNvPr id="65" name="Picture 28" descr="Blue letters on a black background&#10;&#10;Description automatically generated">
            <a:extLst>
              <a:ext uri="{FF2B5EF4-FFF2-40B4-BE49-F238E27FC236}">
                <a16:creationId xmlns:a16="http://schemas.microsoft.com/office/drawing/2014/main" id="{744534FC-DF27-0F1D-CD1F-3C318042ADB3}"/>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00284" y="916796"/>
            <a:ext cx="947779" cy="224797"/>
          </a:xfrm>
          <a:prstGeom prst="rect">
            <a:avLst/>
          </a:prstGeom>
        </p:spPr>
      </p:pic>
      <p:sp>
        <p:nvSpPr>
          <p:cNvPr id="5" name="Textplatzhalter 4">
            <a:extLst>
              <a:ext uri="{FF2B5EF4-FFF2-40B4-BE49-F238E27FC236}">
                <a16:creationId xmlns:a16="http://schemas.microsoft.com/office/drawing/2014/main" id="{F39E66D2-E4F4-107A-71B6-57458B25DADA}"/>
              </a:ext>
            </a:extLst>
          </p:cNvPr>
          <p:cNvSpPr>
            <a:spLocks noGrp="1"/>
          </p:cNvSpPr>
          <p:nvPr>
            <p:ph type="body" sz="quarter" idx="10"/>
          </p:nvPr>
        </p:nvSpPr>
        <p:spPr/>
        <p:txBody>
          <a:bodyPr>
            <a:normAutofit fontScale="85000" lnSpcReduction="20000"/>
          </a:bodyPr>
          <a:lstStyle/>
          <a:p>
            <a:r>
              <a:rPr lang="de-DE" sz="900" dirty="0"/>
              <a:t>Cross-</a:t>
            </a:r>
            <a:r>
              <a:rPr lang="de-DE" sz="900" dirty="0" err="1"/>
              <a:t>sector</a:t>
            </a:r>
            <a:r>
              <a:rPr lang="de-DE" sz="900" dirty="0"/>
              <a:t> Semantification | Metrification | Quantification | Datafication | Automation |  </a:t>
            </a:r>
            <a:r>
              <a:rPr lang="de-DE" b="0" dirty="0">
                <a:hlinkClick r:id="rId25"/>
              </a:rPr>
              <a:t>https://si-digital-</a:t>
            </a:r>
            <a:r>
              <a:rPr lang="de-DE" b="0" dirty="0" err="1">
                <a:hlinkClick r:id="rId25"/>
              </a:rPr>
              <a:t>framework.org</a:t>
            </a:r>
            <a:r>
              <a:rPr lang="de-DE" b="0" dirty="0"/>
              <a:t> </a:t>
            </a:r>
          </a:p>
          <a:p>
            <a:endParaRPr lang="de-DE" dirty="0"/>
          </a:p>
        </p:txBody>
      </p:sp>
      <p:pic>
        <p:nvPicPr>
          <p:cNvPr id="2" name="Picture 9">
            <a:hlinkClick r:id="rId10"/>
            <a:extLst>
              <a:ext uri="{FF2B5EF4-FFF2-40B4-BE49-F238E27FC236}">
                <a16:creationId xmlns:a16="http://schemas.microsoft.com/office/drawing/2014/main" id="{09F817E7-28A6-1FCF-8C97-C72877884DC8}"/>
              </a:ext>
            </a:extLst>
          </p:cNvPr>
          <p:cNvPicPr>
            <a:picLocks noChangeAspect="1"/>
          </p:cNvPicPr>
          <p:nvPr/>
        </p:nvPicPr>
        <p:blipFill>
          <a:blip r:embed="rId26"/>
          <a:stretch>
            <a:fillRect/>
          </a:stretch>
        </p:blipFill>
        <p:spPr>
          <a:xfrm>
            <a:off x="354416" y="3896646"/>
            <a:ext cx="699796" cy="1117048"/>
          </a:xfrm>
          <a:prstGeom prst="rect">
            <a:avLst/>
          </a:prstGeom>
        </p:spPr>
      </p:pic>
      <p:pic>
        <p:nvPicPr>
          <p:cNvPr id="3" name="Grafik 2">
            <a:extLst>
              <a:ext uri="{FF2B5EF4-FFF2-40B4-BE49-F238E27FC236}">
                <a16:creationId xmlns:a16="http://schemas.microsoft.com/office/drawing/2014/main" id="{1BCAF794-7F52-E7FB-6609-17825AF72962}"/>
              </a:ext>
            </a:extLst>
          </p:cNvPr>
          <p:cNvPicPr>
            <a:picLocks noChangeAspect="1"/>
          </p:cNvPicPr>
          <p:nvPr/>
        </p:nvPicPr>
        <p:blipFill>
          <a:blip r:embed="rId27"/>
          <a:stretch>
            <a:fillRect/>
          </a:stretch>
        </p:blipFill>
        <p:spPr>
          <a:xfrm>
            <a:off x="311773" y="2609421"/>
            <a:ext cx="737728" cy="1017638"/>
          </a:xfrm>
          <a:prstGeom prst="rect">
            <a:avLst/>
          </a:prstGeom>
        </p:spPr>
      </p:pic>
      <p:pic>
        <p:nvPicPr>
          <p:cNvPr id="6" name="Picture 17">
            <a:hlinkClick r:id="rId28"/>
            <a:extLst>
              <a:ext uri="{FF2B5EF4-FFF2-40B4-BE49-F238E27FC236}">
                <a16:creationId xmlns:a16="http://schemas.microsoft.com/office/drawing/2014/main" id="{62935BDB-CC8D-C6DD-2C0D-52AE7114FF17}"/>
              </a:ext>
            </a:extLst>
          </p:cNvPr>
          <p:cNvPicPr>
            <a:picLocks noChangeAspect="1"/>
          </p:cNvPicPr>
          <p:nvPr/>
        </p:nvPicPr>
        <p:blipFill>
          <a:blip r:embed="rId11"/>
          <a:stretch>
            <a:fillRect/>
          </a:stretch>
        </p:blipFill>
        <p:spPr>
          <a:xfrm>
            <a:off x="410390" y="4031218"/>
            <a:ext cx="535405" cy="204070"/>
          </a:xfrm>
          <a:prstGeom prst="rect">
            <a:avLst/>
          </a:prstGeom>
        </p:spPr>
      </p:pic>
      <p:pic>
        <p:nvPicPr>
          <p:cNvPr id="8" name="Picture 20" descr="Chart, sunburst chart&#10;&#10;Description automatically generated">
            <a:hlinkClick r:id="rId16"/>
            <a:extLst>
              <a:ext uri="{FF2B5EF4-FFF2-40B4-BE49-F238E27FC236}">
                <a16:creationId xmlns:a16="http://schemas.microsoft.com/office/drawing/2014/main" id="{03C33912-9A91-426C-3597-CC75A6F90657}"/>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72341" y="1589953"/>
            <a:ext cx="811501" cy="811501"/>
          </a:xfrm>
          <a:prstGeom prst="rect">
            <a:avLst/>
          </a:prstGeom>
        </p:spPr>
      </p:pic>
      <p:pic>
        <p:nvPicPr>
          <p:cNvPr id="9" name="Picture 26" descr="A logo with a circular arrow&#10;&#10;Description automatically generated">
            <a:hlinkClick r:id="rId30"/>
            <a:extLst>
              <a:ext uri="{FF2B5EF4-FFF2-40B4-BE49-F238E27FC236}">
                <a16:creationId xmlns:a16="http://schemas.microsoft.com/office/drawing/2014/main" id="{CF496048-3F4F-EFC1-82AC-A0C5031B4C7E}"/>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14193" t="8776" r="13979"/>
          <a:stretch/>
        </p:blipFill>
        <p:spPr>
          <a:xfrm>
            <a:off x="282579" y="5096588"/>
            <a:ext cx="801263" cy="1017638"/>
          </a:xfrm>
          <a:prstGeom prst="rect">
            <a:avLst/>
          </a:prstGeom>
        </p:spPr>
      </p:pic>
      <p:pic>
        <p:nvPicPr>
          <p:cNvPr id="10" name="Grafik 9">
            <a:extLst>
              <a:ext uri="{FF2B5EF4-FFF2-40B4-BE49-F238E27FC236}">
                <a16:creationId xmlns:a16="http://schemas.microsoft.com/office/drawing/2014/main" id="{5878BEA0-1497-3230-4F8B-BCF2499DB7EA}"/>
              </a:ext>
            </a:extLst>
          </p:cNvPr>
          <p:cNvPicPr>
            <a:picLocks noChangeAspect="1"/>
          </p:cNvPicPr>
          <p:nvPr/>
        </p:nvPicPr>
        <p:blipFill>
          <a:blip r:embed="rId32"/>
          <a:stretch>
            <a:fillRect/>
          </a:stretch>
        </p:blipFill>
        <p:spPr>
          <a:xfrm>
            <a:off x="7967050" y="887835"/>
            <a:ext cx="3708014" cy="675413"/>
          </a:xfrm>
          <a:prstGeom prst="rect">
            <a:avLst/>
          </a:prstGeom>
        </p:spPr>
      </p:pic>
    </p:spTree>
    <p:extLst>
      <p:ext uri="{BB962C8B-B14F-4D97-AF65-F5344CB8AC3E}">
        <p14:creationId xmlns:p14="http://schemas.microsoft.com/office/powerpoint/2010/main" val="2708710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572CC-A295-8CFB-5BD7-6F2DB6DA2F3B}"/>
            </a:ext>
          </a:extLst>
        </p:cNvPr>
        <p:cNvGrpSpPr/>
        <p:nvPr/>
      </p:nvGrpSpPr>
      <p:grpSpPr>
        <a:xfrm>
          <a:off x="0" y="0"/>
          <a:ext cx="0" cy="0"/>
          <a:chOff x="0" y="0"/>
          <a:chExt cx="0" cy="0"/>
        </a:xfrm>
      </p:grpSpPr>
      <p:sp>
        <p:nvSpPr>
          <p:cNvPr id="19" name="Textplatzhalter 18">
            <a:extLst>
              <a:ext uri="{FF2B5EF4-FFF2-40B4-BE49-F238E27FC236}">
                <a16:creationId xmlns:a16="http://schemas.microsoft.com/office/drawing/2014/main" id="{39CAD2F0-41C4-36C9-47C5-8784BE9707E6}"/>
              </a:ext>
            </a:extLst>
          </p:cNvPr>
          <p:cNvSpPr>
            <a:spLocks noGrp="1"/>
          </p:cNvSpPr>
          <p:nvPr>
            <p:ph type="body" sz="quarter" idx="12"/>
          </p:nvPr>
        </p:nvSpPr>
        <p:spPr/>
        <p:txBody>
          <a:bodyPr/>
          <a:lstStyle/>
          <a:p>
            <a:r>
              <a:rPr lang="de-DE" dirty="0" err="1"/>
              <a:t>Battery</a:t>
            </a:r>
            <a:r>
              <a:rPr lang="de-DE" dirty="0"/>
              <a:t> Passport Technical </a:t>
            </a:r>
            <a:r>
              <a:rPr lang="de-DE" dirty="0" err="1"/>
              <a:t>Guidance</a:t>
            </a:r>
            <a:r>
              <a:rPr lang="de-DE" dirty="0"/>
              <a:t> | Version 1.0 </a:t>
            </a:r>
            <a:r>
              <a:rPr lang="de-DE" dirty="0" err="1"/>
              <a:t>is</a:t>
            </a:r>
            <a:r>
              <a:rPr lang="de-DE" dirty="0"/>
              <a:t> </a:t>
            </a:r>
            <a:r>
              <a:rPr lang="de-DE" dirty="0" err="1"/>
              <a:t>public</a:t>
            </a:r>
            <a:r>
              <a:rPr lang="de-DE" dirty="0"/>
              <a:t>.</a:t>
            </a:r>
          </a:p>
        </p:txBody>
      </p:sp>
      <p:sp>
        <p:nvSpPr>
          <p:cNvPr id="3" name="Textplatzhalter 2">
            <a:extLst>
              <a:ext uri="{FF2B5EF4-FFF2-40B4-BE49-F238E27FC236}">
                <a16:creationId xmlns:a16="http://schemas.microsoft.com/office/drawing/2014/main" id="{C8AEF156-A6DF-2387-9D81-C071CAD73E2E}"/>
              </a:ext>
            </a:extLst>
          </p:cNvPr>
          <p:cNvSpPr>
            <a:spLocks noGrp="1"/>
          </p:cNvSpPr>
          <p:nvPr>
            <p:ph type="body" sz="quarter" idx="13"/>
          </p:nvPr>
        </p:nvSpPr>
        <p:spPr/>
        <p:txBody>
          <a:bodyPr/>
          <a:lstStyle/>
          <a:p>
            <a:r>
              <a:rPr lang="de-DE" dirty="0"/>
              <a:t>Final </a:t>
            </a:r>
            <a:r>
              <a:rPr lang="de-DE" dirty="0" err="1"/>
              <a:t>Battery</a:t>
            </a:r>
            <a:r>
              <a:rPr lang="de-DE" dirty="0"/>
              <a:t> Passport </a:t>
            </a:r>
            <a:r>
              <a:rPr lang="de-DE" dirty="0" err="1"/>
              <a:t>introduction</a:t>
            </a:r>
            <a:r>
              <a:rPr lang="de-DE" dirty="0"/>
              <a:t> </a:t>
            </a:r>
            <a:r>
              <a:rPr lang="de-DE" b="0" dirty="0"/>
              <a:t>- Hannover Messe 2023</a:t>
            </a:r>
          </a:p>
        </p:txBody>
      </p:sp>
      <p:sp>
        <p:nvSpPr>
          <p:cNvPr id="18" name="Textplatzhalter 17">
            <a:extLst>
              <a:ext uri="{FF2B5EF4-FFF2-40B4-BE49-F238E27FC236}">
                <a16:creationId xmlns:a16="http://schemas.microsoft.com/office/drawing/2014/main" id="{528E6443-6F03-3818-604F-EA541D2C2D78}"/>
              </a:ext>
            </a:extLst>
          </p:cNvPr>
          <p:cNvSpPr>
            <a:spLocks noGrp="1"/>
          </p:cNvSpPr>
          <p:nvPr>
            <p:ph type="body" sz="quarter" idx="10"/>
          </p:nvPr>
        </p:nvSpPr>
        <p:spPr/>
        <p:txBody>
          <a:bodyPr>
            <a:normAutofit fontScale="92500" lnSpcReduction="20000"/>
          </a:bodyPr>
          <a:lstStyle/>
          <a:p>
            <a:r>
              <a:rPr lang="de-DE" dirty="0">
                <a:hlinkClick r:id="rId2"/>
              </a:rPr>
              <a:t>https://thebatterypass.eu</a:t>
            </a:r>
            <a:r>
              <a:rPr lang="de-DE" dirty="0"/>
              <a:t> | </a:t>
            </a:r>
          </a:p>
        </p:txBody>
      </p:sp>
      <p:pic>
        <p:nvPicPr>
          <p:cNvPr id="8" name="Grafik 7" descr="Ein Bild, das Logo, Grafiken, Text, Clipart enthält.&#10;&#10;Automatisch generierte Beschreibung">
            <a:extLst>
              <a:ext uri="{FF2B5EF4-FFF2-40B4-BE49-F238E27FC236}">
                <a16:creationId xmlns:a16="http://schemas.microsoft.com/office/drawing/2014/main" id="{78E9A438-7C61-4AC8-5715-BC62915A9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624" y="4971944"/>
            <a:ext cx="1185658" cy="1185658"/>
          </a:xfrm>
          <a:prstGeom prst="rect">
            <a:avLst/>
          </a:prstGeom>
        </p:spPr>
      </p:pic>
      <p:pic>
        <p:nvPicPr>
          <p:cNvPr id="9" name="Picture 9">
            <a:hlinkClick r:id="rId4"/>
            <a:extLst>
              <a:ext uri="{FF2B5EF4-FFF2-40B4-BE49-F238E27FC236}">
                <a16:creationId xmlns:a16="http://schemas.microsoft.com/office/drawing/2014/main" id="{2B3AB593-0FAE-0ED4-5F7A-F58ECC63281B}"/>
              </a:ext>
            </a:extLst>
          </p:cNvPr>
          <p:cNvPicPr>
            <a:picLocks noChangeAspect="1"/>
          </p:cNvPicPr>
          <p:nvPr/>
        </p:nvPicPr>
        <p:blipFill>
          <a:blip r:embed="rId5"/>
          <a:stretch>
            <a:fillRect/>
          </a:stretch>
        </p:blipFill>
        <p:spPr>
          <a:xfrm>
            <a:off x="435367" y="3929276"/>
            <a:ext cx="699796" cy="1117048"/>
          </a:xfrm>
          <a:prstGeom prst="rect">
            <a:avLst/>
          </a:prstGeom>
        </p:spPr>
      </p:pic>
      <p:pic>
        <p:nvPicPr>
          <p:cNvPr id="10" name="Grafik 8">
            <a:extLst>
              <a:ext uri="{FF2B5EF4-FFF2-40B4-BE49-F238E27FC236}">
                <a16:creationId xmlns:a16="http://schemas.microsoft.com/office/drawing/2014/main" id="{A74F5D34-7EAE-8D2A-7283-EA728E154A45}"/>
              </a:ext>
            </a:extLst>
          </p:cNvPr>
          <p:cNvPicPr>
            <a:picLocks noChangeAspect="1"/>
          </p:cNvPicPr>
          <p:nvPr/>
        </p:nvPicPr>
        <p:blipFill>
          <a:blip r:embed="rId6"/>
          <a:stretch>
            <a:fillRect/>
          </a:stretch>
        </p:blipFill>
        <p:spPr>
          <a:xfrm>
            <a:off x="392724" y="2642051"/>
            <a:ext cx="737728" cy="1017638"/>
          </a:xfrm>
          <a:prstGeom prst="rect">
            <a:avLst/>
          </a:prstGeom>
        </p:spPr>
      </p:pic>
      <p:pic>
        <p:nvPicPr>
          <p:cNvPr id="11" name="Picture 17">
            <a:hlinkClick r:id="rId7"/>
            <a:extLst>
              <a:ext uri="{FF2B5EF4-FFF2-40B4-BE49-F238E27FC236}">
                <a16:creationId xmlns:a16="http://schemas.microsoft.com/office/drawing/2014/main" id="{E42F8B5C-EC9B-45CA-E1BF-2A776C5D7329}"/>
              </a:ext>
            </a:extLst>
          </p:cNvPr>
          <p:cNvPicPr>
            <a:picLocks noChangeAspect="1"/>
          </p:cNvPicPr>
          <p:nvPr/>
        </p:nvPicPr>
        <p:blipFill>
          <a:blip r:embed="rId8"/>
          <a:stretch>
            <a:fillRect/>
          </a:stretch>
        </p:blipFill>
        <p:spPr>
          <a:xfrm>
            <a:off x="491341" y="4063848"/>
            <a:ext cx="535405" cy="204070"/>
          </a:xfrm>
          <a:prstGeom prst="rect">
            <a:avLst/>
          </a:prstGeom>
        </p:spPr>
      </p:pic>
      <p:pic>
        <p:nvPicPr>
          <p:cNvPr id="12" name="Picture 20" descr="Chart, sunburst chart&#10;&#10;Description automatically generated">
            <a:hlinkClick r:id="rId9"/>
            <a:extLst>
              <a:ext uri="{FF2B5EF4-FFF2-40B4-BE49-F238E27FC236}">
                <a16:creationId xmlns:a16="http://schemas.microsoft.com/office/drawing/2014/main" id="{4F7F7CA2-2A89-F5CF-7CEA-BB62ACC4FF6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292" y="1622583"/>
            <a:ext cx="811501" cy="811501"/>
          </a:xfrm>
          <a:prstGeom prst="rect">
            <a:avLst/>
          </a:prstGeom>
        </p:spPr>
      </p:pic>
      <p:pic>
        <p:nvPicPr>
          <p:cNvPr id="6" name="Grafik 5" descr="Ein Bild, das Text, Menschliches Gesicht, Kleidung, Person enthält.&#10;&#10;Automatisch generierte Beschreibung">
            <a:extLst>
              <a:ext uri="{FF2B5EF4-FFF2-40B4-BE49-F238E27FC236}">
                <a16:creationId xmlns:a16="http://schemas.microsoft.com/office/drawing/2014/main" id="{4080793F-21AE-AFC2-37A2-5C6DF6477B5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66422" y="1340508"/>
            <a:ext cx="6565920" cy="4921913"/>
          </a:xfrm>
          <a:prstGeom prst="rect">
            <a:avLst/>
          </a:prstGeom>
          <a:ln>
            <a:solidFill>
              <a:schemeClr val="tx1"/>
            </a:solidFill>
          </a:ln>
          <a:effectLst>
            <a:outerShdw blurRad="101600" dist="38100" dir="2700000" algn="tl" rotWithShape="0">
              <a:prstClr val="black">
                <a:alpha val="40000"/>
              </a:prstClr>
            </a:outerShdw>
          </a:effectLst>
        </p:spPr>
      </p:pic>
      <p:pic>
        <p:nvPicPr>
          <p:cNvPr id="23" name="Grafik 22">
            <a:hlinkClick r:id="rId12"/>
            <a:extLst>
              <a:ext uri="{FF2B5EF4-FFF2-40B4-BE49-F238E27FC236}">
                <a16:creationId xmlns:a16="http://schemas.microsoft.com/office/drawing/2014/main" id="{07D939B1-9430-BF52-3F3F-457CE04D0669}"/>
              </a:ext>
            </a:extLst>
          </p:cNvPr>
          <p:cNvPicPr>
            <a:picLocks noChangeAspect="1"/>
          </p:cNvPicPr>
          <p:nvPr/>
        </p:nvPicPr>
        <p:blipFill>
          <a:blip r:embed="rId13"/>
          <a:stretch>
            <a:fillRect/>
          </a:stretch>
        </p:blipFill>
        <p:spPr>
          <a:xfrm>
            <a:off x="8510482" y="1589506"/>
            <a:ext cx="3116251" cy="4423916"/>
          </a:xfrm>
          <a:prstGeom prst="rect">
            <a:avLst/>
          </a:prstGeom>
          <a:ln>
            <a:solidFill>
              <a:schemeClr val="tx1"/>
            </a:solidFill>
          </a:ln>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724068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AA005-55B6-7DC5-2D14-E12CED074A60}"/>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AD4834F3-796F-7A9B-2F85-0FDBA5A83069}"/>
              </a:ext>
            </a:extLst>
          </p:cNvPr>
          <p:cNvSpPr>
            <a:spLocks noGrp="1"/>
          </p:cNvSpPr>
          <p:nvPr>
            <p:ph type="body" sz="quarter" idx="10"/>
          </p:nvPr>
        </p:nvSpPr>
        <p:spPr/>
        <p:txBody>
          <a:bodyPr>
            <a:normAutofit fontScale="77500" lnSpcReduction="20000"/>
          </a:bodyPr>
          <a:lstStyle/>
          <a:p>
            <a:r>
              <a:rPr lang="de-DE" dirty="0"/>
              <a:t>People.Products.Properties | </a:t>
            </a:r>
            <a:r>
              <a:rPr lang="de-DE" dirty="0" err="1"/>
              <a:t>FAIRdata</a:t>
            </a:r>
            <a:r>
              <a:rPr lang="de-DE" dirty="0"/>
              <a:t> </a:t>
            </a:r>
            <a:r>
              <a:rPr lang="de-DE" dirty="0" err="1"/>
              <a:t>means</a:t>
            </a:r>
            <a:r>
              <a:rPr lang="de-DE" dirty="0"/>
              <a:t> Finadable | Accessible | Interoperable | Re-</a:t>
            </a:r>
            <a:r>
              <a:rPr lang="de-DE" dirty="0" err="1"/>
              <a:t>usable</a:t>
            </a:r>
            <a:r>
              <a:rPr lang="de-DE" dirty="0"/>
              <a:t> – </a:t>
            </a:r>
            <a:r>
              <a:rPr lang="de-DE" dirty="0" err="1">
                <a:hlinkClick r:id="rId3"/>
              </a:rPr>
              <a:t>ESPR</a:t>
            </a:r>
            <a:r>
              <a:rPr lang="de-DE" dirty="0">
                <a:hlinkClick r:id="rId3"/>
              </a:rPr>
              <a:t>, </a:t>
            </a:r>
            <a:r>
              <a:rPr lang="de-DE" dirty="0" err="1">
                <a:hlinkClick r:id="rId3"/>
              </a:rPr>
              <a:t>making</a:t>
            </a:r>
            <a:r>
              <a:rPr lang="de-DE" dirty="0">
                <a:hlinkClick r:id="rId3"/>
              </a:rPr>
              <a:t> </a:t>
            </a:r>
            <a:r>
              <a:rPr lang="de-DE" dirty="0" err="1">
                <a:hlinkClick r:id="rId3"/>
              </a:rPr>
              <a:t>sustainable</a:t>
            </a:r>
            <a:r>
              <a:rPr lang="de-DE" dirty="0">
                <a:hlinkClick r:id="rId3"/>
              </a:rPr>
              <a:t> </a:t>
            </a:r>
            <a:r>
              <a:rPr lang="de-DE" dirty="0" err="1">
                <a:hlinkClick r:id="rId3"/>
              </a:rPr>
              <a:t>products</a:t>
            </a:r>
            <a:r>
              <a:rPr lang="de-DE" dirty="0">
                <a:hlinkClick r:id="rId3"/>
              </a:rPr>
              <a:t> the norm.</a:t>
            </a:r>
            <a:r>
              <a:rPr lang="de-DE" dirty="0"/>
              <a:t> | Attribute Longlist </a:t>
            </a:r>
            <a:r>
              <a:rPr lang="de-DE" dirty="0">
                <a:hlinkClick r:id="rId4"/>
              </a:rPr>
              <a:t>https://</a:t>
            </a:r>
            <a:r>
              <a:rPr lang="de-DE" dirty="0" err="1">
                <a:hlinkClick r:id="rId4"/>
              </a:rPr>
              <a:t>acme.dpp.spherity.com</a:t>
            </a:r>
            <a:r>
              <a:rPr lang="de-DE" dirty="0">
                <a:hlinkClick r:id="rId4"/>
              </a:rPr>
              <a:t>/</a:t>
            </a:r>
            <a:r>
              <a:rPr lang="de-DE" dirty="0" err="1">
                <a:hlinkClick r:id="rId4"/>
              </a:rPr>
              <a:t>battery</a:t>
            </a:r>
            <a:r>
              <a:rPr lang="de-DE" dirty="0">
                <a:hlinkClick r:id="rId4"/>
              </a:rPr>
              <a:t>/</a:t>
            </a:r>
            <a:r>
              <a:rPr lang="de-DE" dirty="0" err="1">
                <a:hlinkClick r:id="rId4"/>
              </a:rPr>
              <a:t>7be3b99c-33a3-4d72-a747-feeb2c2ed263</a:t>
            </a:r>
            <a:r>
              <a:rPr lang="de-DE" dirty="0">
                <a:hlinkClick r:id="rId4"/>
              </a:rPr>
              <a:t>/</a:t>
            </a:r>
            <a:r>
              <a:rPr lang="de-DE" dirty="0" err="1">
                <a:hlinkClick r:id="rId4"/>
              </a:rPr>
              <a:t>dpp.json</a:t>
            </a:r>
            <a:r>
              <a:rPr lang="de-DE" dirty="0"/>
              <a:t> </a:t>
            </a:r>
          </a:p>
        </p:txBody>
      </p:sp>
      <p:sp>
        <p:nvSpPr>
          <p:cNvPr id="12" name="Text Placeholder 11">
            <a:extLst>
              <a:ext uri="{FF2B5EF4-FFF2-40B4-BE49-F238E27FC236}">
                <a16:creationId xmlns:a16="http://schemas.microsoft.com/office/drawing/2014/main" id="{0F81F597-4928-A435-998B-DAC8C6C8A13D}"/>
              </a:ext>
            </a:extLst>
          </p:cNvPr>
          <p:cNvSpPr>
            <a:spLocks noGrp="1"/>
          </p:cNvSpPr>
          <p:nvPr>
            <p:ph type="body" sz="quarter" idx="12"/>
          </p:nvPr>
        </p:nvSpPr>
        <p:spPr/>
        <p:txBody>
          <a:bodyPr/>
          <a:lstStyle/>
          <a:p>
            <a:r>
              <a:rPr lang="de-DE" b="0" dirty="0"/>
              <a:t>Identification | Homologation | </a:t>
            </a:r>
            <a:r>
              <a:rPr lang="de-DE" dirty="0"/>
              <a:t>Accreditation | </a:t>
            </a:r>
            <a:r>
              <a:rPr lang="de-DE" dirty="0" err="1"/>
              <a:t>Certification</a:t>
            </a:r>
            <a:r>
              <a:rPr lang="de-DE" dirty="0"/>
              <a:t> | Regulation</a:t>
            </a:r>
            <a:endParaRPr lang="de-DE" b="0" dirty="0"/>
          </a:p>
        </p:txBody>
      </p:sp>
      <p:sp>
        <p:nvSpPr>
          <p:cNvPr id="13" name="Text Placeholder 12">
            <a:extLst>
              <a:ext uri="{FF2B5EF4-FFF2-40B4-BE49-F238E27FC236}">
                <a16:creationId xmlns:a16="http://schemas.microsoft.com/office/drawing/2014/main" id="{B994641B-CDA1-801A-0CAC-CEA2B6BBD282}"/>
              </a:ext>
            </a:extLst>
          </p:cNvPr>
          <p:cNvSpPr>
            <a:spLocks noGrp="1"/>
          </p:cNvSpPr>
          <p:nvPr>
            <p:ph type="body" sz="quarter" idx="13"/>
          </p:nvPr>
        </p:nvSpPr>
        <p:spPr>
          <a:xfrm>
            <a:off x="143341" y="188640"/>
            <a:ext cx="12048659" cy="504056"/>
          </a:xfrm>
        </p:spPr>
        <p:txBody>
          <a:bodyPr/>
          <a:lstStyle/>
          <a:p>
            <a:r>
              <a:rPr lang="en-US" dirty="0"/>
              <a:t>Making sustainable Products and Circular Passports the Norm. </a:t>
            </a:r>
          </a:p>
        </p:txBody>
      </p:sp>
      <p:pic>
        <p:nvPicPr>
          <p:cNvPr id="3" name="Grafik 2">
            <a:hlinkClick r:id="rId5"/>
            <a:extLst>
              <a:ext uri="{FF2B5EF4-FFF2-40B4-BE49-F238E27FC236}">
                <a16:creationId xmlns:a16="http://schemas.microsoft.com/office/drawing/2014/main" id="{D30BF337-7534-3BF6-16B0-DC8403CFA6F7}"/>
              </a:ext>
            </a:extLst>
          </p:cNvPr>
          <p:cNvPicPr>
            <a:picLocks noChangeAspect="1"/>
          </p:cNvPicPr>
          <p:nvPr/>
        </p:nvPicPr>
        <p:blipFill>
          <a:blip r:embed="rId6"/>
          <a:stretch>
            <a:fillRect/>
          </a:stretch>
        </p:blipFill>
        <p:spPr>
          <a:xfrm>
            <a:off x="5102234" y="2268024"/>
            <a:ext cx="2090098" cy="2975732"/>
          </a:xfrm>
          <a:prstGeom prst="rect">
            <a:avLst/>
          </a:prstGeom>
          <a:ln>
            <a:solidFill>
              <a:schemeClr val="tx1"/>
            </a:solidFill>
          </a:ln>
          <a:effectLst>
            <a:outerShdw blurRad="50800" dist="38100" dir="2700000" algn="tl" rotWithShape="0">
              <a:prstClr val="black">
                <a:alpha val="40000"/>
              </a:prstClr>
            </a:outerShdw>
          </a:effectLst>
        </p:spPr>
      </p:pic>
      <p:pic>
        <p:nvPicPr>
          <p:cNvPr id="8" name="Grafik 7">
            <a:hlinkClick r:id="rId7"/>
            <a:extLst>
              <a:ext uri="{FF2B5EF4-FFF2-40B4-BE49-F238E27FC236}">
                <a16:creationId xmlns:a16="http://schemas.microsoft.com/office/drawing/2014/main" id="{98497F31-16DA-E791-B3C0-3EF348A8FC01}"/>
              </a:ext>
            </a:extLst>
          </p:cNvPr>
          <p:cNvPicPr>
            <a:picLocks noChangeAspect="1"/>
          </p:cNvPicPr>
          <p:nvPr/>
        </p:nvPicPr>
        <p:blipFill>
          <a:blip r:embed="rId8"/>
          <a:stretch>
            <a:fillRect/>
          </a:stretch>
        </p:blipFill>
        <p:spPr>
          <a:xfrm>
            <a:off x="7418355" y="2268024"/>
            <a:ext cx="2100517" cy="2975732"/>
          </a:xfrm>
          <a:prstGeom prst="rect">
            <a:avLst/>
          </a:prstGeom>
          <a:ln>
            <a:solidFill>
              <a:schemeClr val="tx1"/>
            </a:solidFill>
          </a:ln>
          <a:effectLst>
            <a:outerShdw blurRad="50800" dist="38100" dir="2700000" algn="tl" rotWithShape="0">
              <a:prstClr val="black">
                <a:alpha val="40000"/>
              </a:prstClr>
            </a:outerShdw>
          </a:effectLst>
        </p:spPr>
      </p:pic>
      <p:pic>
        <p:nvPicPr>
          <p:cNvPr id="9" name="Grafik 8">
            <a:hlinkClick r:id="rId9"/>
            <a:extLst>
              <a:ext uri="{FF2B5EF4-FFF2-40B4-BE49-F238E27FC236}">
                <a16:creationId xmlns:a16="http://schemas.microsoft.com/office/drawing/2014/main" id="{2F24A7E2-3AF8-41C2-8EB3-3F8EA60C3A33}"/>
              </a:ext>
            </a:extLst>
          </p:cNvPr>
          <p:cNvPicPr>
            <a:picLocks noChangeAspect="1"/>
          </p:cNvPicPr>
          <p:nvPr/>
        </p:nvPicPr>
        <p:blipFill>
          <a:blip r:embed="rId10"/>
          <a:stretch>
            <a:fillRect/>
          </a:stretch>
        </p:blipFill>
        <p:spPr>
          <a:xfrm>
            <a:off x="2774022" y="2268024"/>
            <a:ext cx="2102189" cy="2975732"/>
          </a:xfrm>
          <a:prstGeom prst="rect">
            <a:avLst/>
          </a:prstGeom>
          <a:ln>
            <a:solidFill>
              <a:schemeClr val="tx1"/>
            </a:solidFill>
          </a:ln>
          <a:effectLst>
            <a:outerShdw blurRad="50800" dist="38100" dir="2700000" algn="tl" rotWithShape="0">
              <a:prstClr val="black">
                <a:alpha val="40000"/>
              </a:prstClr>
            </a:outerShdw>
          </a:effectLst>
        </p:spPr>
      </p:pic>
      <p:pic>
        <p:nvPicPr>
          <p:cNvPr id="10" name="Grafik 9">
            <a:extLst>
              <a:ext uri="{FF2B5EF4-FFF2-40B4-BE49-F238E27FC236}">
                <a16:creationId xmlns:a16="http://schemas.microsoft.com/office/drawing/2014/main" id="{B4A41B13-583B-E268-995E-CB17EAE2BB79}"/>
              </a:ext>
            </a:extLst>
          </p:cNvPr>
          <p:cNvPicPr>
            <a:picLocks noChangeAspect="1"/>
          </p:cNvPicPr>
          <p:nvPr/>
        </p:nvPicPr>
        <p:blipFill rotWithShape="1">
          <a:blip r:embed="rId11"/>
          <a:srcRect l="7965"/>
          <a:stretch/>
        </p:blipFill>
        <p:spPr>
          <a:xfrm>
            <a:off x="9744897" y="2268024"/>
            <a:ext cx="2100518" cy="2975732"/>
          </a:xfrm>
          <a:prstGeom prst="rect">
            <a:avLst/>
          </a:prstGeom>
          <a:ln>
            <a:solidFill>
              <a:schemeClr val="tx1"/>
            </a:solidFill>
          </a:ln>
          <a:effectLst>
            <a:outerShdw blurRad="50800" dist="38100" dir="2700000" algn="tl" rotWithShape="0">
              <a:prstClr val="black">
                <a:alpha val="40000"/>
              </a:prstClr>
            </a:outerShdw>
          </a:effectLst>
        </p:spPr>
      </p:pic>
      <p:pic>
        <p:nvPicPr>
          <p:cNvPr id="14" name="Grafik 13">
            <a:hlinkClick r:id="rId12"/>
            <a:extLst>
              <a:ext uri="{FF2B5EF4-FFF2-40B4-BE49-F238E27FC236}">
                <a16:creationId xmlns:a16="http://schemas.microsoft.com/office/drawing/2014/main" id="{56A865AF-2D4C-757D-99A9-E6ADCC71572C}"/>
              </a:ext>
            </a:extLst>
          </p:cNvPr>
          <p:cNvPicPr>
            <a:picLocks noChangeAspect="1"/>
          </p:cNvPicPr>
          <p:nvPr/>
        </p:nvPicPr>
        <p:blipFill>
          <a:blip r:embed="rId13"/>
          <a:stretch>
            <a:fillRect/>
          </a:stretch>
        </p:blipFill>
        <p:spPr>
          <a:xfrm>
            <a:off x="457900" y="2268836"/>
            <a:ext cx="2090099" cy="2974109"/>
          </a:xfrm>
          <a:prstGeom prst="rect">
            <a:avLst/>
          </a:prstGeom>
          <a:ln>
            <a:solidFill>
              <a:schemeClr val="tx1"/>
            </a:solidFill>
          </a:ln>
          <a:effectLst>
            <a:outerShdw blurRad="50800" dist="38100" dir="2700000" algn="tl" rotWithShape="0">
              <a:prstClr val="black">
                <a:alpha val="40000"/>
              </a:prstClr>
            </a:outerShdw>
          </a:effectLst>
        </p:spPr>
      </p:pic>
      <p:sp>
        <p:nvSpPr>
          <p:cNvPr id="2" name="Text Placeholder 11">
            <a:extLst>
              <a:ext uri="{FF2B5EF4-FFF2-40B4-BE49-F238E27FC236}">
                <a16:creationId xmlns:a16="http://schemas.microsoft.com/office/drawing/2014/main" id="{4E1B1418-642E-B6CD-204B-9DD361C76A32}"/>
              </a:ext>
            </a:extLst>
          </p:cNvPr>
          <p:cNvSpPr txBox="1">
            <a:spLocks/>
          </p:cNvSpPr>
          <p:nvPr/>
        </p:nvSpPr>
        <p:spPr>
          <a:xfrm>
            <a:off x="360000" y="1572533"/>
            <a:ext cx="2194707" cy="4492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400" b="0" kern="1200" baseline="0" dirty="0" smtClean="0">
                <a:solidFill>
                  <a:schemeClr val="tx2"/>
                </a:solidFill>
                <a:latin typeface="Noto Sans" panose="020B0502040504020204" pitchFamily="34"/>
                <a:ea typeface="Noto Sans" panose="020B0502040504020204" pitchFamily="34"/>
                <a:cs typeface="Noto Sans" panose="020B0502040504020204" pitchFamily="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5E7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E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err="1"/>
              <a:t>CIRPASS</a:t>
            </a:r>
            <a:r>
              <a:rPr lang="fr-FR" b="1" dirty="0"/>
              <a:t> </a:t>
            </a:r>
            <a:r>
              <a:rPr lang="fr-FR" b="1" dirty="0" err="1"/>
              <a:t>DPP</a:t>
            </a:r>
            <a:endParaRPr lang="fr-FR" b="1" dirty="0"/>
          </a:p>
        </p:txBody>
      </p:sp>
      <p:sp>
        <p:nvSpPr>
          <p:cNvPr id="4" name="Text Placeholder 11">
            <a:extLst>
              <a:ext uri="{FF2B5EF4-FFF2-40B4-BE49-F238E27FC236}">
                <a16:creationId xmlns:a16="http://schemas.microsoft.com/office/drawing/2014/main" id="{3B7D9FCA-A81D-B429-58A6-E467EC001BEC}"/>
              </a:ext>
            </a:extLst>
          </p:cNvPr>
          <p:cNvSpPr txBox="1">
            <a:spLocks/>
          </p:cNvSpPr>
          <p:nvPr/>
        </p:nvSpPr>
        <p:spPr>
          <a:xfrm>
            <a:off x="2727762" y="1572533"/>
            <a:ext cx="2194707" cy="4492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400" b="0" kern="1200" baseline="0" dirty="0" smtClean="0">
                <a:solidFill>
                  <a:schemeClr val="tx2"/>
                </a:solidFill>
                <a:latin typeface="Noto Sans" panose="020B0502040504020204" pitchFamily="34"/>
                <a:ea typeface="Noto Sans" panose="020B0502040504020204" pitchFamily="34"/>
                <a:cs typeface="Noto Sans" panose="020B0502040504020204" pitchFamily="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5E7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E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UN </a:t>
            </a:r>
            <a:r>
              <a:rPr lang="fr-FR" b="1" dirty="0" err="1"/>
              <a:t>DPP</a:t>
            </a:r>
            <a:endParaRPr lang="fr-FR" b="1" dirty="0"/>
          </a:p>
        </p:txBody>
      </p:sp>
      <p:sp>
        <p:nvSpPr>
          <p:cNvPr id="5" name="Text Placeholder 11">
            <a:extLst>
              <a:ext uri="{FF2B5EF4-FFF2-40B4-BE49-F238E27FC236}">
                <a16:creationId xmlns:a16="http://schemas.microsoft.com/office/drawing/2014/main" id="{9708A484-DAA8-168D-1BCB-A9289FBF0070}"/>
              </a:ext>
            </a:extLst>
          </p:cNvPr>
          <p:cNvSpPr txBox="1">
            <a:spLocks/>
          </p:cNvSpPr>
          <p:nvPr/>
        </p:nvSpPr>
        <p:spPr>
          <a:xfrm>
            <a:off x="5049929" y="1572533"/>
            <a:ext cx="2194707" cy="4492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400" b="0" kern="1200" baseline="0" dirty="0" smtClean="0">
                <a:solidFill>
                  <a:schemeClr val="tx2"/>
                </a:solidFill>
                <a:latin typeface="Noto Sans" panose="020B0502040504020204" pitchFamily="34"/>
                <a:ea typeface="Noto Sans" panose="020B0502040504020204" pitchFamily="34"/>
                <a:cs typeface="Noto Sans" panose="020B0502040504020204" pitchFamily="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5E7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E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Digital </a:t>
            </a:r>
            <a:r>
              <a:rPr lang="fr-FR" b="1" dirty="0" err="1"/>
              <a:t>Twin</a:t>
            </a:r>
            <a:endParaRPr lang="fr-FR" b="1" dirty="0"/>
          </a:p>
        </p:txBody>
      </p:sp>
      <p:sp>
        <p:nvSpPr>
          <p:cNvPr id="6" name="Text Placeholder 11">
            <a:extLst>
              <a:ext uri="{FF2B5EF4-FFF2-40B4-BE49-F238E27FC236}">
                <a16:creationId xmlns:a16="http://schemas.microsoft.com/office/drawing/2014/main" id="{0846A1AB-8C90-73F7-4E34-6FF4AA9211E3}"/>
              </a:ext>
            </a:extLst>
          </p:cNvPr>
          <p:cNvSpPr txBox="1">
            <a:spLocks/>
          </p:cNvSpPr>
          <p:nvPr/>
        </p:nvSpPr>
        <p:spPr>
          <a:xfrm>
            <a:off x="7269531" y="1572533"/>
            <a:ext cx="2194707" cy="4492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400" b="0" kern="1200" baseline="0" dirty="0" smtClean="0">
                <a:solidFill>
                  <a:schemeClr val="tx2"/>
                </a:solidFill>
                <a:latin typeface="Noto Sans" panose="020B0502040504020204" pitchFamily="34"/>
                <a:ea typeface="Noto Sans" panose="020B0502040504020204" pitchFamily="34"/>
                <a:cs typeface="Noto Sans" panose="020B0502040504020204" pitchFamily="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5E7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E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Battery </a:t>
            </a:r>
            <a:r>
              <a:rPr lang="fr-FR" b="1" dirty="0" err="1"/>
              <a:t>Pass</a:t>
            </a:r>
            <a:endParaRPr lang="fr-FR" b="1" dirty="0"/>
          </a:p>
        </p:txBody>
      </p:sp>
      <p:sp>
        <p:nvSpPr>
          <p:cNvPr id="7" name="Text Placeholder 11">
            <a:extLst>
              <a:ext uri="{FF2B5EF4-FFF2-40B4-BE49-F238E27FC236}">
                <a16:creationId xmlns:a16="http://schemas.microsoft.com/office/drawing/2014/main" id="{8EC70699-27FE-35A4-4222-0AC90FB7094F}"/>
              </a:ext>
            </a:extLst>
          </p:cNvPr>
          <p:cNvSpPr txBox="1">
            <a:spLocks/>
          </p:cNvSpPr>
          <p:nvPr/>
        </p:nvSpPr>
        <p:spPr>
          <a:xfrm>
            <a:off x="9637293" y="1572533"/>
            <a:ext cx="2194707" cy="44920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de-DE" sz="2400" b="0" kern="1200" baseline="0" dirty="0" smtClean="0">
                <a:solidFill>
                  <a:schemeClr val="tx2"/>
                </a:solidFill>
                <a:latin typeface="Noto Sans" panose="020B0502040504020204" pitchFamily="34"/>
                <a:ea typeface="Noto Sans" panose="020B0502040504020204" pitchFamily="34"/>
                <a:cs typeface="Noto Sans" panose="020B0502040504020204" pitchFamily="34"/>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95E7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95E7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95E7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EDC </a:t>
            </a:r>
            <a:r>
              <a:rPr lang="fr-FR" b="1" dirty="0" err="1"/>
              <a:t>AutoID</a:t>
            </a:r>
            <a:endParaRPr lang="fr-FR" b="1" dirty="0"/>
          </a:p>
        </p:txBody>
      </p:sp>
    </p:spTree>
    <p:extLst>
      <p:ext uri="{BB962C8B-B14F-4D97-AF65-F5344CB8AC3E}">
        <p14:creationId xmlns:p14="http://schemas.microsoft.com/office/powerpoint/2010/main" val="380315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8A864F8-C213-ADBC-1C8D-51DA11F5A822}"/>
              </a:ext>
            </a:extLst>
          </p:cNvPr>
          <p:cNvSpPr>
            <a:spLocks noGrp="1"/>
          </p:cNvSpPr>
          <p:nvPr>
            <p:ph type="body" sz="quarter" idx="10"/>
          </p:nvPr>
        </p:nvSpPr>
        <p:spPr/>
        <p:txBody>
          <a:bodyPr>
            <a:normAutofit fontScale="92500" lnSpcReduction="20000"/>
          </a:bodyPr>
          <a:lstStyle/>
          <a:p>
            <a:r>
              <a:rPr lang="de-DE" dirty="0">
                <a:hlinkClick r:id="rId3"/>
              </a:rPr>
              <a:t>https://</a:t>
            </a:r>
            <a:r>
              <a:rPr lang="de-DE" dirty="0" err="1">
                <a:hlinkClick r:id="rId3"/>
              </a:rPr>
              <a:t>commission.europa.eu</a:t>
            </a:r>
            <a:r>
              <a:rPr lang="de-DE" dirty="0">
                <a:hlinkClick r:id="rId3"/>
              </a:rPr>
              <a:t>/</a:t>
            </a:r>
            <a:r>
              <a:rPr lang="de-DE" dirty="0" err="1">
                <a:hlinkClick r:id="rId3"/>
              </a:rPr>
              <a:t>energy</a:t>
            </a:r>
            <a:r>
              <a:rPr lang="de-DE" dirty="0">
                <a:hlinkClick r:id="rId3"/>
              </a:rPr>
              <a:t>-</a:t>
            </a:r>
            <a:r>
              <a:rPr lang="de-DE" dirty="0" err="1">
                <a:hlinkClick r:id="rId3"/>
              </a:rPr>
              <a:t>climate</a:t>
            </a:r>
            <a:r>
              <a:rPr lang="de-DE" dirty="0">
                <a:hlinkClick r:id="rId3"/>
              </a:rPr>
              <a:t>-change-environment/</a:t>
            </a:r>
            <a:r>
              <a:rPr lang="de-DE" dirty="0" err="1">
                <a:hlinkClick r:id="rId3"/>
              </a:rPr>
              <a:t>standards</a:t>
            </a:r>
            <a:r>
              <a:rPr lang="de-DE" dirty="0">
                <a:hlinkClick r:id="rId3"/>
              </a:rPr>
              <a:t>-tools-and-labels/</a:t>
            </a:r>
            <a:r>
              <a:rPr lang="de-DE" dirty="0" err="1">
                <a:hlinkClick r:id="rId3"/>
              </a:rPr>
              <a:t>products</a:t>
            </a:r>
            <a:r>
              <a:rPr lang="de-DE" dirty="0">
                <a:hlinkClick r:id="rId3"/>
              </a:rPr>
              <a:t>-</a:t>
            </a:r>
            <a:r>
              <a:rPr lang="de-DE" dirty="0" err="1">
                <a:hlinkClick r:id="rId3"/>
              </a:rPr>
              <a:t>labelling</a:t>
            </a:r>
            <a:r>
              <a:rPr lang="de-DE" dirty="0">
                <a:hlinkClick r:id="rId3"/>
              </a:rPr>
              <a:t>-</a:t>
            </a:r>
            <a:r>
              <a:rPr lang="de-DE" dirty="0" err="1">
                <a:hlinkClick r:id="rId3"/>
              </a:rPr>
              <a:t>rules</a:t>
            </a:r>
            <a:r>
              <a:rPr lang="de-DE" dirty="0">
                <a:hlinkClick r:id="rId3"/>
              </a:rPr>
              <a:t>-and-</a:t>
            </a:r>
            <a:r>
              <a:rPr lang="de-DE" dirty="0" err="1">
                <a:hlinkClick r:id="rId3"/>
              </a:rPr>
              <a:t>requirements</a:t>
            </a:r>
            <a:r>
              <a:rPr lang="de-DE" dirty="0">
                <a:hlinkClick r:id="rId3"/>
              </a:rPr>
              <a:t>/</a:t>
            </a:r>
            <a:r>
              <a:rPr lang="de-DE" dirty="0" err="1">
                <a:hlinkClick r:id="rId3"/>
              </a:rPr>
              <a:t>sustainable-products_en</a:t>
            </a:r>
            <a:r>
              <a:rPr lang="de-DE" dirty="0"/>
              <a:t> </a:t>
            </a:r>
          </a:p>
        </p:txBody>
      </p:sp>
      <p:sp>
        <p:nvSpPr>
          <p:cNvPr id="3" name="Textplatzhalter 2">
            <a:extLst>
              <a:ext uri="{FF2B5EF4-FFF2-40B4-BE49-F238E27FC236}">
                <a16:creationId xmlns:a16="http://schemas.microsoft.com/office/drawing/2014/main" id="{C0EC2A44-A1B7-E07A-B159-375488E208E5}"/>
              </a:ext>
            </a:extLst>
          </p:cNvPr>
          <p:cNvSpPr>
            <a:spLocks noGrp="1"/>
          </p:cNvSpPr>
          <p:nvPr>
            <p:ph type="body" sz="quarter" idx="12"/>
          </p:nvPr>
        </p:nvSpPr>
        <p:spPr/>
        <p:txBody>
          <a:bodyPr/>
          <a:lstStyle/>
          <a:p>
            <a:r>
              <a:rPr lang="de-DE" dirty="0"/>
              <a:t>Der Batterie Produktpass ist der Erste seiner Art – die „Attribute Longlist“ mit ihren „</a:t>
            </a:r>
            <a:r>
              <a:rPr lang="de-DE" dirty="0" err="1"/>
              <a:t>Verifiable</a:t>
            </a:r>
            <a:r>
              <a:rPr lang="de-DE" dirty="0"/>
              <a:t> </a:t>
            </a:r>
            <a:r>
              <a:rPr lang="de-DE" dirty="0" err="1"/>
              <a:t>Credentials</a:t>
            </a:r>
            <a:r>
              <a:rPr lang="de-DE" dirty="0"/>
              <a:t>“ auch.</a:t>
            </a:r>
          </a:p>
        </p:txBody>
      </p:sp>
      <p:sp>
        <p:nvSpPr>
          <p:cNvPr id="4" name="Textplatzhalter 3">
            <a:extLst>
              <a:ext uri="{FF2B5EF4-FFF2-40B4-BE49-F238E27FC236}">
                <a16:creationId xmlns:a16="http://schemas.microsoft.com/office/drawing/2014/main" id="{3532E4DD-8A0A-49F5-12E8-298F7D72E0D2}"/>
              </a:ext>
            </a:extLst>
          </p:cNvPr>
          <p:cNvSpPr>
            <a:spLocks noGrp="1"/>
          </p:cNvSpPr>
          <p:nvPr>
            <p:ph type="body" sz="quarter" idx="13"/>
          </p:nvPr>
        </p:nvSpPr>
        <p:spPr>
          <a:xfrm>
            <a:off x="143341" y="188640"/>
            <a:ext cx="12048659" cy="504056"/>
          </a:xfrm>
        </p:spPr>
        <p:txBody>
          <a:bodyPr/>
          <a:lstStyle/>
          <a:p>
            <a:r>
              <a:rPr lang="de-DE" dirty="0"/>
              <a:t>Der Produktpass – </a:t>
            </a:r>
            <a:r>
              <a:rPr lang="de-DE" b="0" dirty="0"/>
              <a:t>dabei </a:t>
            </a:r>
            <a:r>
              <a:rPr lang="de-DE" b="0"/>
              <a:t>geht es </a:t>
            </a:r>
            <a:r>
              <a:rPr lang="de-DE" b="0" dirty="0"/>
              <a:t>auch um Datenglaubwürdigkeit. </a:t>
            </a:r>
          </a:p>
        </p:txBody>
      </p:sp>
      <p:sp>
        <p:nvSpPr>
          <p:cNvPr id="5" name="Inhaltsplatzhalter 4">
            <a:extLst>
              <a:ext uri="{FF2B5EF4-FFF2-40B4-BE49-F238E27FC236}">
                <a16:creationId xmlns:a16="http://schemas.microsoft.com/office/drawing/2014/main" id="{6DEE235E-83FE-0081-719D-64B92D1594FB}"/>
              </a:ext>
            </a:extLst>
          </p:cNvPr>
          <p:cNvSpPr>
            <a:spLocks noGrp="1"/>
          </p:cNvSpPr>
          <p:nvPr>
            <p:ph sz="quarter" idx="14"/>
          </p:nvPr>
        </p:nvSpPr>
        <p:spPr/>
        <p:txBody>
          <a:bodyPr/>
          <a:lstStyle/>
          <a:p>
            <a:r>
              <a:rPr lang="de-DE" sz="2400" dirty="0"/>
              <a:t>Der DPP Digital Product Passport ist eine regulatorische Anforderung der EU Kommission aus dem "Green Deal" und der "ESPR Eco Design </a:t>
            </a:r>
            <a:r>
              <a:rPr lang="de-DE" sz="2400" dirty="0" err="1"/>
              <a:t>Sustainability</a:t>
            </a:r>
            <a:r>
              <a:rPr lang="de-DE" sz="2400" dirty="0"/>
              <a:t> Product Regulation".</a:t>
            </a:r>
          </a:p>
          <a:p>
            <a:r>
              <a:rPr lang="de-DE" sz="2400" dirty="0"/>
              <a:t>Die </a:t>
            </a:r>
            <a:r>
              <a:rPr lang="de-DE" sz="2400" dirty="0" err="1">
                <a:hlinkClick r:id="rId4"/>
              </a:rPr>
              <a:t>ESPR</a:t>
            </a:r>
            <a:r>
              <a:rPr lang="de-DE" sz="2400" dirty="0">
                <a:hlinkClick r:id="rId4"/>
              </a:rPr>
              <a:t> Regulierung</a:t>
            </a:r>
            <a:r>
              <a:rPr lang="de-DE" sz="2400" dirty="0"/>
              <a:t> gilt gleichermaßen über alle 27 Staaten. </a:t>
            </a:r>
          </a:p>
          <a:p>
            <a:r>
              <a:rPr lang="de-DE" sz="2400" dirty="0"/>
              <a:t>Die Produktdaten werden über den QR-Code (oder andere Datenträger) aufrufbar gemacht</a:t>
            </a:r>
          </a:p>
          <a:p>
            <a:r>
              <a:rPr lang="de-DE" sz="2400" dirty="0"/>
              <a:t>Mit dem QR-Code kommt man automatisch auf den Digital Reference Point des Herstellers </a:t>
            </a:r>
            <a:r>
              <a:rPr lang="de-DE" sz="2400" b="1" dirty="0"/>
              <a:t>dieses Produktes </a:t>
            </a:r>
            <a:r>
              <a:rPr lang="de-DE" sz="2400" dirty="0"/>
              <a:t>(</a:t>
            </a:r>
            <a:r>
              <a:rPr lang="de-DE" sz="2400" dirty="0" err="1"/>
              <a:t>globalAssetId</a:t>
            </a:r>
            <a:r>
              <a:rPr lang="de-DE" sz="2400" dirty="0"/>
              <a:t>).</a:t>
            </a:r>
          </a:p>
          <a:p>
            <a:r>
              <a:rPr lang="de-DE" sz="2400" dirty="0"/>
              <a:t>Der QR-Code nach IEC 61406-1 beschreibt im Detail wie die Produkte mit einem Unique Identifier nach Artikel 8 der </a:t>
            </a:r>
            <a:r>
              <a:rPr lang="de-DE" sz="2400" dirty="0" err="1"/>
              <a:t>ESPR</a:t>
            </a:r>
            <a:r>
              <a:rPr lang="de-DE" sz="2400" dirty="0"/>
              <a:t> Environmental </a:t>
            </a:r>
            <a:r>
              <a:rPr lang="de-DE" sz="2400" dirty="0" err="1"/>
              <a:t>Sustainable</a:t>
            </a:r>
            <a:r>
              <a:rPr lang="de-DE" sz="2400" dirty="0"/>
              <a:t> Product Regulation ausgezeichnet sein müssen.</a:t>
            </a:r>
          </a:p>
        </p:txBody>
      </p:sp>
    </p:spTree>
    <p:extLst>
      <p:ext uri="{BB962C8B-B14F-4D97-AF65-F5344CB8AC3E}">
        <p14:creationId xmlns:p14="http://schemas.microsoft.com/office/powerpoint/2010/main" val="1535612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tertitel 2">
            <a:extLst>
              <a:ext uri="{FF2B5EF4-FFF2-40B4-BE49-F238E27FC236}">
                <a16:creationId xmlns:a16="http://schemas.microsoft.com/office/drawing/2014/main" id="{9C916C79-E285-465C-A5D5-682376C88759}"/>
              </a:ext>
            </a:extLst>
          </p:cNvPr>
          <p:cNvSpPr txBox="1">
            <a:spLocks/>
          </p:cNvSpPr>
          <p:nvPr/>
        </p:nvSpPr>
        <p:spPr>
          <a:xfrm>
            <a:off x="93707" y="1415669"/>
            <a:ext cx="12004586" cy="504056"/>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495E78"/>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495E78"/>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495E78"/>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495E78"/>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495E78"/>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4000" i="1">
              <a:ea typeface="Segoe UI Black" panose="020B0A02040204020203" pitchFamily="34" charset="0"/>
              <a:cs typeface="Segoe UI Light" panose="020B0502040204020203" pitchFamily="34" charset="0"/>
            </a:endParaRPr>
          </a:p>
          <a:p>
            <a:endParaRPr lang="en-US" sz="4000" i="1">
              <a:ea typeface="Segoe UI Black" panose="020B0A02040204020203" pitchFamily="34" charset="0"/>
              <a:cs typeface="Segoe UI Light" panose="020B0502040204020203" pitchFamily="34" charset="0"/>
            </a:endParaRPr>
          </a:p>
        </p:txBody>
      </p:sp>
      <p:sp>
        <p:nvSpPr>
          <p:cNvPr id="3" name="Text Placeholder 2">
            <a:extLst>
              <a:ext uri="{FF2B5EF4-FFF2-40B4-BE49-F238E27FC236}">
                <a16:creationId xmlns:a16="http://schemas.microsoft.com/office/drawing/2014/main" id="{731C38A1-4675-BAD3-BA9E-343C938695C1}"/>
              </a:ext>
            </a:extLst>
          </p:cNvPr>
          <p:cNvSpPr>
            <a:spLocks noGrp="1"/>
          </p:cNvSpPr>
          <p:nvPr>
            <p:ph type="body" sz="quarter" idx="10"/>
          </p:nvPr>
        </p:nvSpPr>
        <p:spPr/>
        <p:txBody>
          <a:bodyPr>
            <a:normAutofit fontScale="92500" lnSpcReduction="20000"/>
          </a:bodyPr>
          <a:lstStyle/>
          <a:p>
            <a:r>
              <a:rPr lang="de-DE" dirty="0">
                <a:hlinkClick r:id="rId3"/>
              </a:rPr>
              <a:t>https://</a:t>
            </a:r>
            <a:r>
              <a:rPr lang="de-DE" dirty="0" err="1">
                <a:hlinkClick r:id="rId3"/>
              </a:rPr>
              <a:t>people.products.properties</a:t>
            </a:r>
            <a:r>
              <a:rPr lang="de-DE" dirty="0"/>
              <a:t> | [</a:t>
            </a:r>
            <a:r>
              <a:rPr lang="de-DE" dirty="0" err="1"/>
              <a:t>Properties|Values|Units</a:t>
            </a:r>
            <a:r>
              <a:rPr lang="de-DE" dirty="0"/>
              <a:t>] | Semantification | </a:t>
            </a:r>
            <a:r>
              <a:rPr lang="de-DE" dirty="0" err="1"/>
              <a:t>Unification</a:t>
            </a:r>
            <a:r>
              <a:rPr lang="de-DE" dirty="0"/>
              <a:t> | Integration – 01.10.12024</a:t>
            </a:r>
          </a:p>
        </p:txBody>
      </p:sp>
      <p:sp>
        <p:nvSpPr>
          <p:cNvPr id="11" name="Textplatzhalter 10">
            <a:extLst>
              <a:ext uri="{FF2B5EF4-FFF2-40B4-BE49-F238E27FC236}">
                <a16:creationId xmlns:a16="http://schemas.microsoft.com/office/drawing/2014/main" id="{1AA166AA-4E33-56EB-DE91-1511652BD2AA}"/>
              </a:ext>
            </a:extLst>
          </p:cNvPr>
          <p:cNvSpPr>
            <a:spLocks noGrp="1"/>
          </p:cNvSpPr>
          <p:nvPr>
            <p:ph type="body" sz="quarter" idx="12"/>
          </p:nvPr>
        </p:nvSpPr>
        <p:spPr/>
        <p:txBody>
          <a:bodyPr/>
          <a:lstStyle/>
          <a:p>
            <a:endParaRPr lang="de-DE"/>
          </a:p>
        </p:txBody>
      </p:sp>
      <p:sp>
        <p:nvSpPr>
          <p:cNvPr id="12" name="Textplatzhalter 11">
            <a:extLst>
              <a:ext uri="{FF2B5EF4-FFF2-40B4-BE49-F238E27FC236}">
                <a16:creationId xmlns:a16="http://schemas.microsoft.com/office/drawing/2014/main" id="{FA28A310-4E4D-622C-6B15-951F7F84E61A}"/>
              </a:ext>
            </a:extLst>
          </p:cNvPr>
          <p:cNvSpPr>
            <a:spLocks noGrp="1"/>
          </p:cNvSpPr>
          <p:nvPr>
            <p:ph type="body" sz="quarter" idx="13"/>
          </p:nvPr>
        </p:nvSpPr>
        <p:spPr/>
        <p:txBody>
          <a:bodyPr/>
          <a:lstStyle/>
          <a:p>
            <a:endParaRPr lang="de-DE"/>
          </a:p>
        </p:txBody>
      </p:sp>
      <p:pic>
        <p:nvPicPr>
          <p:cNvPr id="15" name="Inhaltsplatzhalter 14" descr="Ein Bild, das Text, Kleidung, Screenshot, Mann enthält.&#10;&#10;Automatisch generierte Beschreibung">
            <a:extLst>
              <a:ext uri="{FF2B5EF4-FFF2-40B4-BE49-F238E27FC236}">
                <a16:creationId xmlns:a16="http://schemas.microsoft.com/office/drawing/2014/main" id="{50EE6409-9983-017D-9F2B-A4BFEDDF9919}"/>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1" y="-1"/>
            <a:ext cx="12189935" cy="6236413"/>
          </a:xfrm>
        </p:spPr>
      </p:pic>
    </p:spTree>
    <p:extLst>
      <p:ext uri="{BB962C8B-B14F-4D97-AF65-F5344CB8AC3E}">
        <p14:creationId xmlns:p14="http://schemas.microsoft.com/office/powerpoint/2010/main" val="1591411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26A75-6E35-DBE2-BFCB-116E4D211321}"/>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B5D0BCF4-6167-F623-E69C-C1C28CD83D3C}"/>
              </a:ext>
            </a:extLst>
          </p:cNvPr>
          <p:cNvSpPr>
            <a:spLocks noGrp="1"/>
          </p:cNvSpPr>
          <p:nvPr>
            <p:ph type="body" sz="quarter" idx="12"/>
          </p:nvPr>
        </p:nvSpPr>
        <p:spPr/>
        <p:txBody>
          <a:bodyPr/>
          <a:lstStyle/>
          <a:p>
            <a:r>
              <a:rPr lang="de-DE" dirty="0"/>
              <a:t>Identification | Semantification | Datafication | Automation </a:t>
            </a:r>
          </a:p>
        </p:txBody>
      </p:sp>
      <p:sp>
        <p:nvSpPr>
          <p:cNvPr id="3" name="Textplatzhalter 2">
            <a:extLst>
              <a:ext uri="{FF2B5EF4-FFF2-40B4-BE49-F238E27FC236}">
                <a16:creationId xmlns:a16="http://schemas.microsoft.com/office/drawing/2014/main" id="{A288585E-2952-AC6C-7AAE-D1E792C314B5}"/>
              </a:ext>
            </a:extLst>
          </p:cNvPr>
          <p:cNvSpPr>
            <a:spLocks noGrp="1"/>
          </p:cNvSpPr>
          <p:nvPr>
            <p:ph type="body" sz="quarter" idx="13"/>
          </p:nvPr>
        </p:nvSpPr>
        <p:spPr/>
        <p:txBody>
          <a:bodyPr/>
          <a:lstStyle/>
          <a:p>
            <a:r>
              <a:rPr lang="de-DE" dirty="0"/>
              <a:t>Medical Photonics 2023 </a:t>
            </a:r>
            <a:r>
              <a:rPr lang="de-DE" b="0" dirty="0"/>
              <a:t>– Permanent Laser </a:t>
            </a:r>
            <a:r>
              <a:rPr lang="de-DE" b="0" dirty="0" err="1"/>
              <a:t>Marking</a:t>
            </a:r>
            <a:r>
              <a:rPr lang="de-DE" b="0" dirty="0"/>
              <a:t> Technologies</a:t>
            </a:r>
          </a:p>
        </p:txBody>
      </p:sp>
      <p:sp>
        <p:nvSpPr>
          <p:cNvPr id="5" name="Textplatzhalter 4">
            <a:extLst>
              <a:ext uri="{FF2B5EF4-FFF2-40B4-BE49-F238E27FC236}">
                <a16:creationId xmlns:a16="http://schemas.microsoft.com/office/drawing/2014/main" id="{86ACE8BF-0DED-7BCA-2875-0D3CCDA55ECA}"/>
              </a:ext>
            </a:extLst>
          </p:cNvPr>
          <p:cNvSpPr>
            <a:spLocks noGrp="1"/>
          </p:cNvSpPr>
          <p:nvPr>
            <p:ph type="body" sz="quarter" idx="10"/>
          </p:nvPr>
        </p:nvSpPr>
        <p:spPr/>
        <p:txBody>
          <a:bodyPr>
            <a:normAutofit fontScale="92500" lnSpcReduction="20000"/>
          </a:bodyPr>
          <a:lstStyle/>
          <a:p>
            <a:r>
              <a:rPr lang="de-DE" dirty="0">
                <a:hlinkClick r:id="rId2"/>
              </a:rPr>
              <a:t>https://</a:t>
            </a:r>
            <a:r>
              <a:rPr lang="de-DE" dirty="0" err="1">
                <a:hlinkClick r:id="rId2"/>
              </a:rPr>
              <a:t>people.products.properties</a:t>
            </a:r>
            <a:r>
              <a:rPr lang="de-DE" dirty="0">
                <a:hlinkClick r:id="rId2"/>
              </a:rPr>
              <a:t>/zweite-</a:t>
            </a:r>
            <a:r>
              <a:rPr lang="de-DE" dirty="0" err="1">
                <a:hlinkClick r:id="rId2"/>
              </a:rPr>
              <a:t>medical</a:t>
            </a:r>
            <a:r>
              <a:rPr lang="de-DE" dirty="0">
                <a:hlinkClick r:id="rId2"/>
              </a:rPr>
              <a:t>-</a:t>
            </a:r>
            <a:r>
              <a:rPr lang="de-DE" dirty="0" err="1">
                <a:hlinkClick r:id="rId2"/>
              </a:rPr>
              <a:t>photonics</a:t>
            </a:r>
            <a:r>
              <a:rPr lang="de-DE" dirty="0">
                <a:hlinkClick r:id="rId2"/>
              </a:rPr>
              <a:t>-2023-bei-trumpf-in-ditzingen/</a:t>
            </a:r>
            <a:r>
              <a:rPr lang="de-DE" dirty="0"/>
              <a:t> </a:t>
            </a:r>
          </a:p>
        </p:txBody>
      </p:sp>
      <p:pic>
        <p:nvPicPr>
          <p:cNvPr id="2050" name="Picture 2" descr="Trumpf-Medical-Photonics-2023-02-08 (55)">
            <a:hlinkClick r:id="rId2"/>
            <a:extLst>
              <a:ext uri="{FF2B5EF4-FFF2-40B4-BE49-F238E27FC236}">
                <a16:creationId xmlns:a16="http://schemas.microsoft.com/office/drawing/2014/main" id="{F231B0A6-CFF1-ADF5-F61A-BCB460E5A1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000" y="1493420"/>
            <a:ext cx="3632137" cy="24543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umpf-Medical-Photonics-2023-02-08 (81)">
            <a:hlinkClick r:id="rId4"/>
            <a:extLst>
              <a:ext uri="{FF2B5EF4-FFF2-40B4-BE49-F238E27FC236}">
                <a16:creationId xmlns:a16="http://schemas.microsoft.com/office/drawing/2014/main" id="{4C0F807A-04E8-1816-F1C3-6B5BEE7973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999" y="4070196"/>
            <a:ext cx="3645611" cy="2050656"/>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6" descr="Ein Bild, das Electric Blue (Farbe), Blau, Majorelle Blue, Kobaltblau enthält.&#10;&#10;Automatisch generierte Beschreibung">
            <a:hlinkClick r:id="rId6"/>
            <a:extLst>
              <a:ext uri="{FF2B5EF4-FFF2-40B4-BE49-F238E27FC236}">
                <a16:creationId xmlns:a16="http://schemas.microsoft.com/office/drawing/2014/main" id="{0CE844AA-4485-B3A0-224E-E6212723E4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515"/>
          <a:stretch/>
        </p:blipFill>
        <p:spPr>
          <a:xfrm>
            <a:off x="4148254" y="1489459"/>
            <a:ext cx="7697162" cy="4631391"/>
          </a:xfrm>
          <a:prstGeom prst="rect">
            <a:avLst/>
          </a:prstGeom>
        </p:spPr>
      </p:pic>
      <p:pic>
        <p:nvPicPr>
          <p:cNvPr id="8" name="Grafik 7">
            <a:hlinkClick r:id="rId8"/>
            <a:extLst>
              <a:ext uri="{FF2B5EF4-FFF2-40B4-BE49-F238E27FC236}">
                <a16:creationId xmlns:a16="http://schemas.microsoft.com/office/drawing/2014/main" id="{9692DC06-0F41-A1F1-573B-591F2AAF8672}"/>
              </a:ext>
            </a:extLst>
          </p:cNvPr>
          <p:cNvPicPr>
            <a:picLocks noChangeAspect="1"/>
          </p:cNvPicPr>
          <p:nvPr/>
        </p:nvPicPr>
        <p:blipFill>
          <a:blip r:embed="rId9"/>
          <a:stretch>
            <a:fillRect/>
          </a:stretch>
        </p:blipFill>
        <p:spPr>
          <a:xfrm>
            <a:off x="10264151" y="3805048"/>
            <a:ext cx="1784513" cy="2540662"/>
          </a:xfrm>
          <a:prstGeom prst="rect">
            <a:avLst/>
          </a:prstGeom>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157556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9CA3B-1500-A188-EDB6-BD05BFEAC426}"/>
            </a:ext>
          </a:extLst>
        </p:cNvPr>
        <p:cNvGrpSpPr/>
        <p:nvPr/>
      </p:nvGrpSpPr>
      <p:grpSpPr>
        <a:xfrm>
          <a:off x="0" y="0"/>
          <a:ext cx="0" cy="0"/>
          <a:chOff x="0" y="0"/>
          <a:chExt cx="0" cy="0"/>
        </a:xfrm>
      </p:grpSpPr>
      <p:sp>
        <p:nvSpPr>
          <p:cNvPr id="14" name="Textplatzhalter 13">
            <a:extLst>
              <a:ext uri="{FF2B5EF4-FFF2-40B4-BE49-F238E27FC236}">
                <a16:creationId xmlns:a16="http://schemas.microsoft.com/office/drawing/2014/main" id="{3FFD03E4-1969-6C66-8054-7F41292F7B60}"/>
              </a:ext>
            </a:extLst>
          </p:cNvPr>
          <p:cNvSpPr>
            <a:spLocks noGrp="1"/>
          </p:cNvSpPr>
          <p:nvPr>
            <p:ph type="body" sz="quarter" idx="12"/>
          </p:nvPr>
        </p:nvSpPr>
        <p:spPr/>
        <p:txBody>
          <a:bodyPr/>
          <a:lstStyle/>
          <a:p>
            <a:r>
              <a:rPr lang="de-DE" sz="2400" dirty="0"/>
              <a:t>Semantification | D-SI-</a:t>
            </a:r>
            <a:r>
              <a:rPr lang="de-DE" sz="2400" dirty="0" err="1"/>
              <a:t>Unification</a:t>
            </a:r>
            <a:r>
              <a:rPr lang="de-DE" sz="2400" dirty="0"/>
              <a:t> | Identification | Quantification | Regulation</a:t>
            </a:r>
            <a:endParaRPr lang="de-DE" dirty="0"/>
          </a:p>
        </p:txBody>
      </p:sp>
      <p:sp>
        <p:nvSpPr>
          <p:cNvPr id="4" name="Textplatzhalter 3">
            <a:extLst>
              <a:ext uri="{FF2B5EF4-FFF2-40B4-BE49-F238E27FC236}">
                <a16:creationId xmlns:a16="http://schemas.microsoft.com/office/drawing/2014/main" id="{FE2CF646-6540-1A9E-DE75-28D615DB8E69}"/>
              </a:ext>
            </a:extLst>
          </p:cNvPr>
          <p:cNvSpPr>
            <a:spLocks noGrp="1"/>
          </p:cNvSpPr>
          <p:nvPr>
            <p:ph type="body" sz="quarter" idx="13"/>
          </p:nvPr>
        </p:nvSpPr>
        <p:spPr/>
        <p:txBody>
          <a:bodyPr/>
          <a:lstStyle/>
          <a:p>
            <a:r>
              <a:rPr lang="de-DE" dirty="0"/>
              <a:t>Nature Constants: </a:t>
            </a:r>
            <a:r>
              <a:rPr lang="de-DE" b="0" dirty="0"/>
              <a:t>SI in FAIR Semantification and Identification</a:t>
            </a:r>
          </a:p>
        </p:txBody>
      </p:sp>
      <p:sp>
        <p:nvSpPr>
          <p:cNvPr id="9" name="Textplatzhalter 8">
            <a:extLst>
              <a:ext uri="{FF2B5EF4-FFF2-40B4-BE49-F238E27FC236}">
                <a16:creationId xmlns:a16="http://schemas.microsoft.com/office/drawing/2014/main" id="{7B0BF1A9-A52B-3A82-F4BF-FD690B3BBF46}"/>
              </a:ext>
            </a:extLst>
          </p:cNvPr>
          <p:cNvSpPr>
            <a:spLocks noGrp="1"/>
          </p:cNvSpPr>
          <p:nvPr>
            <p:ph type="body" sz="quarter" idx="4294967295"/>
          </p:nvPr>
        </p:nvSpPr>
        <p:spPr>
          <a:xfrm>
            <a:off x="360000" y="1596197"/>
            <a:ext cx="3449320" cy="3879850"/>
          </a:xfrm>
        </p:spPr>
        <p:txBody>
          <a:bodyPr/>
          <a:lstStyle/>
          <a:p>
            <a:pPr marL="0" indent="0">
              <a:buNone/>
              <a:tabLst>
                <a:tab pos="1439863" algn="l"/>
              </a:tabLst>
            </a:pPr>
            <a:r>
              <a:rPr lang="de-DE" sz="1800" dirty="0"/>
              <a:t>BIPM	</a:t>
            </a:r>
            <a:r>
              <a:rPr lang="de-DE" sz="1800" dirty="0">
                <a:hlinkClick r:id="rId2"/>
              </a:rPr>
              <a:t>si:</a:t>
            </a:r>
            <a:endParaRPr lang="de-DE" sz="1800" dirty="0"/>
          </a:p>
          <a:p>
            <a:pPr marL="0" indent="0">
              <a:buNone/>
              <a:tabLst>
                <a:tab pos="1439863" algn="l"/>
              </a:tabLst>
            </a:pPr>
            <a:r>
              <a:rPr lang="de-DE" sz="1800" dirty="0"/>
              <a:t>BIPM	</a:t>
            </a:r>
            <a:r>
              <a:rPr lang="de-DE" sz="1800" dirty="0">
                <a:hlinkClick r:id="rId3"/>
              </a:rPr>
              <a:t>kcdb:</a:t>
            </a:r>
            <a:endParaRPr lang="de-DE" sz="1800" dirty="0"/>
          </a:p>
          <a:p>
            <a:pPr marL="0" indent="0">
              <a:buNone/>
              <a:tabLst>
                <a:tab pos="1439863" algn="l"/>
              </a:tabLst>
            </a:pPr>
            <a:r>
              <a:rPr lang="de-DE" sz="1800" dirty="0" err="1"/>
              <a:t>PTB</a:t>
            </a:r>
            <a:r>
              <a:rPr lang="de-DE" sz="1800" dirty="0"/>
              <a:t>	</a:t>
            </a:r>
            <a:r>
              <a:rPr lang="de-DE" sz="1800" dirty="0">
                <a:hlinkClick r:id="rId2"/>
              </a:rPr>
              <a:t>dcc:</a:t>
            </a:r>
            <a:endParaRPr lang="de-DE" sz="1800" dirty="0"/>
          </a:p>
          <a:p>
            <a:pPr marL="0" indent="0">
              <a:buNone/>
              <a:tabLst>
                <a:tab pos="1439863" algn="l"/>
              </a:tabLst>
            </a:pPr>
            <a:r>
              <a:rPr lang="de-DE" sz="1800" dirty="0" err="1"/>
              <a:t>PTB</a:t>
            </a:r>
            <a:r>
              <a:rPr lang="de-DE" sz="1800" dirty="0"/>
              <a:t>	</a:t>
            </a:r>
            <a:r>
              <a:rPr lang="de-DE" sz="1800" dirty="0">
                <a:hlinkClick r:id="rId4"/>
              </a:rPr>
              <a:t>time:</a:t>
            </a:r>
            <a:endParaRPr lang="de-DE" sz="1800" dirty="0"/>
          </a:p>
          <a:p>
            <a:pPr marL="0" indent="0">
              <a:buNone/>
              <a:tabLst>
                <a:tab pos="1439863" algn="l"/>
              </a:tabLst>
            </a:pPr>
            <a:r>
              <a:rPr lang="de-DE" sz="1800" dirty="0"/>
              <a:t>IUPAC	</a:t>
            </a:r>
            <a:r>
              <a:rPr lang="de-DE" sz="1800" dirty="0" err="1">
                <a:hlinkClick r:id="rId5"/>
              </a:rPr>
              <a:t>InChI</a:t>
            </a:r>
            <a:r>
              <a:rPr lang="de-DE" sz="1800" dirty="0">
                <a:hlinkClick r:id="rId5"/>
              </a:rPr>
              <a:t>:</a:t>
            </a:r>
            <a:endParaRPr lang="de-DE" sz="1800" dirty="0"/>
          </a:p>
          <a:p>
            <a:pPr marL="0" indent="0">
              <a:buNone/>
              <a:tabLst>
                <a:tab pos="1439863" algn="l"/>
              </a:tabLst>
            </a:pPr>
            <a:r>
              <a:rPr lang="de-DE" sz="1800" dirty="0"/>
              <a:t>REACH	</a:t>
            </a:r>
            <a:r>
              <a:rPr lang="de-DE" sz="1800" dirty="0">
                <a:hlinkClick r:id="rId6"/>
              </a:rPr>
              <a:t>IUCLID6</a:t>
            </a:r>
            <a:endParaRPr lang="de-DE" sz="1800" dirty="0"/>
          </a:p>
          <a:p>
            <a:pPr marL="0" indent="0">
              <a:buNone/>
              <a:tabLst>
                <a:tab pos="1439863" algn="l"/>
              </a:tabLst>
            </a:pPr>
            <a:r>
              <a:rPr lang="de-DE" sz="1800" dirty="0" err="1"/>
              <a:t>CODATA</a:t>
            </a:r>
            <a:r>
              <a:rPr lang="de-DE" sz="1800" dirty="0"/>
              <a:t>	</a:t>
            </a:r>
            <a:r>
              <a:rPr lang="de-DE" sz="1800" dirty="0">
                <a:hlinkClick r:id="rId7"/>
              </a:rPr>
              <a:t>nc:</a:t>
            </a:r>
            <a:endParaRPr lang="de-DE" sz="1800" dirty="0"/>
          </a:p>
          <a:p>
            <a:pPr marL="0" indent="0">
              <a:buNone/>
              <a:tabLst>
                <a:tab pos="1439863" algn="l"/>
              </a:tabLst>
            </a:pPr>
            <a:r>
              <a:rPr lang="de-DE" sz="1800" dirty="0" err="1"/>
              <a:t>WoT</a:t>
            </a:r>
            <a:r>
              <a:rPr lang="de-DE" sz="1800" dirty="0"/>
              <a:t>	</a:t>
            </a:r>
            <a:r>
              <a:rPr lang="de-DE" sz="1800" dirty="0">
                <a:hlinkClick r:id="rId8"/>
              </a:rPr>
              <a:t>wot:</a:t>
            </a:r>
            <a:endParaRPr lang="de-DE" sz="1800" dirty="0"/>
          </a:p>
          <a:p>
            <a:pPr marL="0" indent="0">
              <a:buNone/>
              <a:tabLst>
                <a:tab pos="1439863" algn="l"/>
              </a:tabLst>
            </a:pPr>
            <a:r>
              <a:rPr lang="de-DE" sz="1800" dirty="0"/>
              <a:t>IEC	</a:t>
            </a:r>
            <a:r>
              <a:rPr lang="de-DE" sz="1800" dirty="0" err="1">
                <a:hlinkClick r:id="rId9"/>
              </a:rPr>
              <a:t>cdd</a:t>
            </a:r>
            <a:r>
              <a:rPr lang="de-DE" sz="1800" dirty="0">
                <a:hlinkClick r:id="rId9"/>
              </a:rPr>
              <a:t>:</a:t>
            </a:r>
            <a:endParaRPr lang="de-DE" sz="1800" dirty="0"/>
          </a:p>
          <a:p>
            <a:pPr marL="0" indent="0">
              <a:buNone/>
              <a:tabLst>
                <a:tab pos="1439863" algn="l"/>
              </a:tabLst>
            </a:pPr>
            <a:r>
              <a:rPr lang="de-DE" sz="1800" dirty="0"/>
              <a:t>OData	</a:t>
            </a:r>
            <a:r>
              <a:rPr lang="de-DE" sz="1800" dirty="0" err="1">
                <a:hlinkClick r:id="rId10"/>
              </a:rPr>
              <a:t>odata</a:t>
            </a:r>
            <a:r>
              <a:rPr lang="de-DE" sz="1800" dirty="0">
                <a:hlinkClick r:id="rId10"/>
              </a:rPr>
              <a:t>:</a:t>
            </a:r>
            <a:endParaRPr lang="de-DE" sz="1800" dirty="0"/>
          </a:p>
          <a:p>
            <a:pPr marL="0" indent="0">
              <a:buNone/>
              <a:tabLst>
                <a:tab pos="1439863" algn="l"/>
              </a:tabLst>
            </a:pPr>
            <a:r>
              <a:rPr lang="de-DE" sz="1800" dirty="0"/>
              <a:t>IDTA	</a:t>
            </a:r>
            <a:r>
              <a:rPr lang="de-DE" sz="1800" dirty="0">
                <a:hlinkClick r:id="rId11"/>
              </a:rPr>
              <a:t>aas:</a:t>
            </a:r>
            <a:endParaRPr lang="de-DE" sz="1800" dirty="0"/>
          </a:p>
          <a:p>
            <a:pPr marL="0" indent="0">
              <a:buNone/>
              <a:tabLst>
                <a:tab pos="1439863" algn="l"/>
              </a:tabLst>
            </a:pPr>
            <a:r>
              <a:rPr lang="de-DE" sz="1800" dirty="0"/>
              <a:t>GS1	</a:t>
            </a:r>
            <a:r>
              <a:rPr lang="de-DE" sz="1800" dirty="0">
                <a:hlinkClick r:id="rId12"/>
              </a:rPr>
              <a:t>gs1:</a:t>
            </a:r>
            <a:endParaRPr lang="de-DE" sz="1800" dirty="0"/>
          </a:p>
        </p:txBody>
      </p:sp>
      <p:sp>
        <p:nvSpPr>
          <p:cNvPr id="2" name="Textplatzhalter 1">
            <a:extLst>
              <a:ext uri="{FF2B5EF4-FFF2-40B4-BE49-F238E27FC236}">
                <a16:creationId xmlns:a16="http://schemas.microsoft.com/office/drawing/2014/main" id="{568CAA3F-0E5D-B79E-D554-4F8E1C0DC016}"/>
              </a:ext>
            </a:extLst>
          </p:cNvPr>
          <p:cNvSpPr>
            <a:spLocks noGrp="1"/>
          </p:cNvSpPr>
          <p:nvPr>
            <p:ph type="body" sz="quarter" idx="10"/>
          </p:nvPr>
        </p:nvSpPr>
        <p:spPr/>
        <p:txBody>
          <a:bodyPr>
            <a:normAutofit fontScale="92500" lnSpcReduction="20000"/>
          </a:bodyPr>
          <a:lstStyle/>
          <a:p>
            <a:r>
              <a:rPr lang="de-DE" dirty="0">
                <a:hlinkClick r:id="rId2"/>
              </a:rPr>
              <a:t>https://www.ptb.de/dcc/v3.2.1/autogenerated-docs/Doku%20Oxygen%203.2.1.htm</a:t>
            </a:r>
            <a:r>
              <a:rPr lang="de-DE" dirty="0"/>
              <a:t> | </a:t>
            </a:r>
            <a:r>
              <a:rPr lang="de-DE" dirty="0">
                <a:hlinkClick r:id="rId13"/>
              </a:rPr>
              <a:t>Members | BDVA</a:t>
            </a:r>
            <a:r>
              <a:rPr lang="de-DE" dirty="0"/>
              <a:t> | </a:t>
            </a:r>
            <a:r>
              <a:rPr lang="de-DE" dirty="0">
                <a:hlinkClick r:id="rId14"/>
              </a:rPr>
              <a:t>Digital Battery Passport (spherity.com)</a:t>
            </a:r>
            <a:r>
              <a:rPr lang="de-DE" dirty="0"/>
              <a:t> | </a:t>
            </a:r>
            <a:r>
              <a:rPr lang="de-DE" dirty="0">
                <a:hlinkClick r:id="rId15"/>
              </a:rPr>
              <a:t>KCDB Key </a:t>
            </a:r>
            <a:r>
              <a:rPr lang="de-DE" dirty="0" err="1">
                <a:hlinkClick r:id="rId15"/>
              </a:rPr>
              <a:t>Comparison</a:t>
            </a:r>
            <a:r>
              <a:rPr lang="de-DE" dirty="0">
                <a:hlinkClick r:id="rId15"/>
              </a:rPr>
              <a:t> Data Base </a:t>
            </a:r>
            <a:r>
              <a:rPr lang="de-DE" dirty="0"/>
              <a:t>| </a:t>
            </a:r>
            <a:r>
              <a:rPr lang="de-DE" dirty="0">
                <a:hlinkClick r:id="rId16"/>
              </a:rPr>
              <a:t>https://en.wikipedia.org/wiki/Quantification_(science)</a:t>
            </a:r>
            <a:r>
              <a:rPr lang="de-DE" dirty="0"/>
              <a:t> </a:t>
            </a:r>
          </a:p>
        </p:txBody>
      </p:sp>
      <p:pic>
        <p:nvPicPr>
          <p:cNvPr id="12" name="Grafik 11">
            <a:hlinkClick r:id="rId2"/>
            <a:extLst>
              <a:ext uri="{FF2B5EF4-FFF2-40B4-BE49-F238E27FC236}">
                <a16:creationId xmlns:a16="http://schemas.microsoft.com/office/drawing/2014/main" id="{6B580281-C4B8-C1C8-CA6D-C66477E6E2F5}"/>
              </a:ext>
            </a:extLst>
          </p:cNvPr>
          <p:cNvPicPr>
            <a:picLocks noChangeAspect="1"/>
          </p:cNvPicPr>
          <p:nvPr/>
        </p:nvPicPr>
        <p:blipFill>
          <a:blip r:embed="rId17"/>
          <a:stretch>
            <a:fillRect/>
          </a:stretch>
        </p:blipFill>
        <p:spPr>
          <a:xfrm>
            <a:off x="3018299" y="1475801"/>
            <a:ext cx="3864693" cy="2831474"/>
          </a:xfrm>
          <a:prstGeom prst="rect">
            <a:avLst/>
          </a:prstGeom>
          <a:ln>
            <a:solidFill>
              <a:schemeClr val="tx1"/>
            </a:solidFill>
          </a:ln>
          <a:effectLst>
            <a:outerShdw blurRad="101600" dist="38100" dir="2700000" algn="tl" rotWithShape="0">
              <a:prstClr val="black">
                <a:alpha val="40000"/>
              </a:prstClr>
            </a:outerShdw>
          </a:effectLst>
        </p:spPr>
      </p:pic>
      <p:pic>
        <p:nvPicPr>
          <p:cNvPr id="15" name="Grafik 14">
            <a:hlinkClick r:id="rId18"/>
            <a:extLst>
              <a:ext uri="{FF2B5EF4-FFF2-40B4-BE49-F238E27FC236}">
                <a16:creationId xmlns:a16="http://schemas.microsoft.com/office/drawing/2014/main" id="{875AE6B0-CA0A-736C-53AA-E3DD0E6BB5CC}"/>
              </a:ext>
            </a:extLst>
          </p:cNvPr>
          <p:cNvPicPr>
            <a:picLocks noChangeAspect="1"/>
          </p:cNvPicPr>
          <p:nvPr/>
        </p:nvPicPr>
        <p:blipFill>
          <a:blip r:embed="rId19"/>
          <a:stretch>
            <a:fillRect/>
          </a:stretch>
        </p:blipFill>
        <p:spPr>
          <a:xfrm>
            <a:off x="4221898" y="2301298"/>
            <a:ext cx="3109197" cy="2948472"/>
          </a:xfrm>
          <a:prstGeom prst="rect">
            <a:avLst/>
          </a:prstGeom>
          <a:ln>
            <a:solidFill>
              <a:schemeClr val="tx1"/>
            </a:solidFill>
          </a:ln>
          <a:effectLst>
            <a:outerShdw blurRad="101600" dist="38100" dir="2700000" algn="tl" rotWithShape="0">
              <a:prstClr val="black">
                <a:alpha val="40000"/>
              </a:prstClr>
            </a:outerShdw>
          </a:effectLst>
        </p:spPr>
      </p:pic>
      <p:pic>
        <p:nvPicPr>
          <p:cNvPr id="13" name="Grafik 12" descr="Ein Bild, das Electric Blue (Farbe), Blau, Majorelle Blue, Kobaltblau enthält.&#10;&#10;Automatisch generierte Beschreibung">
            <a:extLst>
              <a:ext uri="{FF2B5EF4-FFF2-40B4-BE49-F238E27FC236}">
                <a16:creationId xmlns:a16="http://schemas.microsoft.com/office/drawing/2014/main" id="{7AEF23F9-E9C2-D8CE-92E8-3DF8B3876001}"/>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5151" t="17552" r="21269"/>
          <a:stretch/>
        </p:blipFill>
        <p:spPr>
          <a:xfrm>
            <a:off x="8708602" y="3233313"/>
            <a:ext cx="2138610" cy="1851118"/>
          </a:xfrm>
          <a:prstGeom prst="rect">
            <a:avLst/>
          </a:prstGeom>
          <a:ln>
            <a:solidFill>
              <a:schemeClr val="tx1"/>
            </a:solidFill>
          </a:ln>
          <a:effectLst>
            <a:outerShdw blurRad="101600" dist="38100" dir="2700000" algn="tl" rotWithShape="0">
              <a:prstClr val="black">
                <a:alpha val="40000"/>
              </a:prstClr>
            </a:outerShdw>
          </a:effectLst>
        </p:spPr>
      </p:pic>
      <p:sp>
        <p:nvSpPr>
          <p:cNvPr id="16" name="Pfeil nach rechts 34">
            <a:extLst>
              <a:ext uri="{FF2B5EF4-FFF2-40B4-BE49-F238E27FC236}">
                <a16:creationId xmlns:a16="http://schemas.microsoft.com/office/drawing/2014/main" id="{7BD26006-0F41-9A9C-483E-71F6E1535EBA}"/>
              </a:ext>
            </a:extLst>
          </p:cNvPr>
          <p:cNvSpPr/>
          <p:nvPr/>
        </p:nvSpPr>
        <p:spPr>
          <a:xfrm rot="20314022">
            <a:off x="2927879" y="3507302"/>
            <a:ext cx="2642204"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200" dirty="0">
                <a:solidFill>
                  <a:schemeClr val="tx2"/>
                </a:solidFill>
              </a:rPr>
              <a:t>e.g. DPP Schema</a:t>
            </a:r>
          </a:p>
        </p:txBody>
      </p:sp>
      <p:sp>
        <p:nvSpPr>
          <p:cNvPr id="17" name="Pfeil nach rechts 34">
            <a:extLst>
              <a:ext uri="{FF2B5EF4-FFF2-40B4-BE49-F238E27FC236}">
                <a16:creationId xmlns:a16="http://schemas.microsoft.com/office/drawing/2014/main" id="{91A8CEFE-545D-3118-2026-85DFCF86BD16}"/>
              </a:ext>
            </a:extLst>
          </p:cNvPr>
          <p:cNvSpPr/>
          <p:nvPr/>
        </p:nvSpPr>
        <p:spPr>
          <a:xfrm rot="20314022">
            <a:off x="3178042" y="1966650"/>
            <a:ext cx="2642204"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200" dirty="0">
                <a:solidFill>
                  <a:schemeClr val="tx2"/>
                </a:solidFill>
              </a:rPr>
              <a:t>e.g. DCC Schema</a:t>
            </a:r>
          </a:p>
        </p:txBody>
      </p:sp>
      <p:pic>
        <p:nvPicPr>
          <p:cNvPr id="5" name="Picture 4" descr="Trumpf-Medical-Photonics-2023-02-08 (81)">
            <a:extLst>
              <a:ext uri="{FF2B5EF4-FFF2-40B4-BE49-F238E27FC236}">
                <a16:creationId xmlns:a16="http://schemas.microsoft.com/office/drawing/2014/main" id="{FCA9191C-71CA-CEE2-8A05-176E646F02C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02006" y="1479384"/>
            <a:ext cx="2915439" cy="1639934"/>
          </a:xfrm>
          <a:prstGeom prst="rect">
            <a:avLst/>
          </a:prstGeom>
          <a:ln>
            <a:solidFill>
              <a:schemeClr val="tx1"/>
            </a:solid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Grafik 10" descr="Ein Bild, das Text, Screenshot, Karte Menü, Dokument enthält.&#10;&#10;Automatisch generierte Beschreibung">
            <a:extLst>
              <a:ext uri="{FF2B5EF4-FFF2-40B4-BE49-F238E27FC236}">
                <a16:creationId xmlns:a16="http://schemas.microsoft.com/office/drawing/2014/main" id="{A79FD874-655E-3609-FA7A-0585C27B73B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609163" y="3265281"/>
            <a:ext cx="2450021" cy="2902920"/>
          </a:xfrm>
          <a:prstGeom prst="rect">
            <a:avLst/>
          </a:prstGeom>
          <a:ln>
            <a:solidFill>
              <a:schemeClr val="tx1"/>
            </a:solidFill>
          </a:ln>
          <a:effectLst>
            <a:outerShdw blurRad="101600" dist="38100" dir="2700000" algn="tl" rotWithShape="0">
              <a:prstClr val="black">
                <a:alpha val="40000"/>
              </a:prstClr>
            </a:outerShdw>
          </a:effectLst>
        </p:spPr>
      </p:pic>
      <p:sp>
        <p:nvSpPr>
          <p:cNvPr id="18" name="Pfeil nach rechts 34">
            <a:extLst>
              <a:ext uri="{FF2B5EF4-FFF2-40B4-BE49-F238E27FC236}">
                <a16:creationId xmlns:a16="http://schemas.microsoft.com/office/drawing/2014/main" id="{4D6AE036-0011-D29B-D761-1104B0E35370}"/>
              </a:ext>
            </a:extLst>
          </p:cNvPr>
          <p:cNvSpPr/>
          <p:nvPr/>
        </p:nvSpPr>
        <p:spPr>
          <a:xfrm rot="20314022">
            <a:off x="7239169" y="2695503"/>
            <a:ext cx="2507942"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200" dirty="0">
                <a:solidFill>
                  <a:schemeClr val="tx2"/>
                </a:solidFill>
              </a:rPr>
              <a:t>e.g. DNP Schema</a:t>
            </a:r>
          </a:p>
        </p:txBody>
      </p:sp>
      <p:sp>
        <p:nvSpPr>
          <p:cNvPr id="6" name="Pfeil nach rechts 34">
            <a:extLst>
              <a:ext uri="{FF2B5EF4-FFF2-40B4-BE49-F238E27FC236}">
                <a16:creationId xmlns:a16="http://schemas.microsoft.com/office/drawing/2014/main" id="{A4C55FEC-DB05-91BF-9223-876ECAA55C2D}"/>
              </a:ext>
            </a:extLst>
          </p:cNvPr>
          <p:cNvSpPr/>
          <p:nvPr/>
        </p:nvSpPr>
        <p:spPr>
          <a:xfrm rot="20314022">
            <a:off x="4021115" y="4798268"/>
            <a:ext cx="2821059"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200" dirty="0">
                <a:solidFill>
                  <a:schemeClr val="tx2"/>
                </a:solidFill>
              </a:rPr>
              <a:t>Nature Constants</a:t>
            </a:r>
          </a:p>
        </p:txBody>
      </p:sp>
      <p:pic>
        <p:nvPicPr>
          <p:cNvPr id="8" name="Picture 3">
            <a:extLst>
              <a:ext uri="{FF2B5EF4-FFF2-40B4-BE49-F238E27FC236}">
                <a16:creationId xmlns:a16="http://schemas.microsoft.com/office/drawing/2014/main" id="{1F255E51-A505-2038-79F3-DA5200AF2225}"/>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471762" y="5822398"/>
            <a:ext cx="3581076" cy="386576"/>
          </a:xfrm>
          <a:prstGeom prst="rect">
            <a:avLst/>
          </a:prstGeom>
        </p:spPr>
      </p:pic>
      <p:pic>
        <p:nvPicPr>
          <p:cNvPr id="7" name="Picture 20" descr="Chart, sunburst chart&#10;&#10;Description automatically generated">
            <a:hlinkClick r:id="rId24"/>
            <a:extLst>
              <a:ext uri="{FF2B5EF4-FFF2-40B4-BE49-F238E27FC236}">
                <a16:creationId xmlns:a16="http://schemas.microsoft.com/office/drawing/2014/main" id="{5E934FC2-B9F9-B457-BB79-F5AEE163D3D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937607" y="4847924"/>
            <a:ext cx="1361050" cy="1361050"/>
          </a:xfrm>
          <a:prstGeom prst="rect">
            <a:avLst/>
          </a:prstGeom>
        </p:spPr>
      </p:pic>
      <p:sp>
        <p:nvSpPr>
          <p:cNvPr id="20" name="Pfeil nach rechts 34">
            <a:extLst>
              <a:ext uri="{FF2B5EF4-FFF2-40B4-BE49-F238E27FC236}">
                <a16:creationId xmlns:a16="http://schemas.microsoft.com/office/drawing/2014/main" id="{3BCEB2DC-9AF1-85BA-9AAC-5E811C7F4154}"/>
              </a:ext>
            </a:extLst>
          </p:cNvPr>
          <p:cNvSpPr/>
          <p:nvPr/>
        </p:nvSpPr>
        <p:spPr>
          <a:xfrm rot="20314022">
            <a:off x="6888398" y="4538495"/>
            <a:ext cx="2782915"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200" dirty="0">
                <a:solidFill>
                  <a:schemeClr val="tx2"/>
                </a:solidFill>
              </a:rPr>
              <a:t>e.g. Product Schema</a:t>
            </a:r>
          </a:p>
        </p:txBody>
      </p:sp>
    </p:spTree>
    <p:extLst>
      <p:ext uri="{BB962C8B-B14F-4D97-AF65-F5344CB8AC3E}">
        <p14:creationId xmlns:p14="http://schemas.microsoft.com/office/powerpoint/2010/main" val="409929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6"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000C864E-7120-0E7F-D2F4-239D576E803D}"/>
              </a:ext>
            </a:extLst>
          </p:cNvPr>
          <p:cNvSpPr>
            <a:spLocks noGrp="1"/>
          </p:cNvSpPr>
          <p:nvPr>
            <p:ph type="body" sz="quarter" idx="12"/>
          </p:nvPr>
        </p:nvSpPr>
        <p:spPr/>
        <p:txBody>
          <a:bodyPr/>
          <a:lstStyle/>
          <a:p>
            <a:r>
              <a:rPr lang="de-DE" dirty="0"/>
              <a:t>Lebensmittel-Industrie vs. Fertigung-, Prozess-, Automobil-Industrie</a:t>
            </a:r>
          </a:p>
        </p:txBody>
      </p:sp>
      <p:sp>
        <p:nvSpPr>
          <p:cNvPr id="8" name="Textplatzhalter 7">
            <a:extLst>
              <a:ext uri="{FF2B5EF4-FFF2-40B4-BE49-F238E27FC236}">
                <a16:creationId xmlns:a16="http://schemas.microsoft.com/office/drawing/2014/main" id="{A9ED6961-6F2F-2268-A326-B63BBA13B479}"/>
              </a:ext>
            </a:extLst>
          </p:cNvPr>
          <p:cNvSpPr>
            <a:spLocks noGrp="1"/>
          </p:cNvSpPr>
          <p:nvPr>
            <p:ph type="body" sz="quarter" idx="13"/>
          </p:nvPr>
        </p:nvSpPr>
        <p:spPr/>
        <p:txBody>
          <a:bodyPr/>
          <a:lstStyle/>
          <a:p>
            <a:r>
              <a:rPr lang="de-DE" dirty="0"/>
              <a:t>DPP Digital Product Passport Identifier</a:t>
            </a:r>
          </a:p>
        </p:txBody>
      </p:sp>
      <p:sp>
        <p:nvSpPr>
          <p:cNvPr id="6" name="Textplatzhalter 5">
            <a:extLst>
              <a:ext uri="{FF2B5EF4-FFF2-40B4-BE49-F238E27FC236}">
                <a16:creationId xmlns:a16="http://schemas.microsoft.com/office/drawing/2014/main" id="{C1CCF798-FD12-D433-57A6-9A66E17B055B}"/>
              </a:ext>
            </a:extLst>
          </p:cNvPr>
          <p:cNvSpPr>
            <a:spLocks noGrp="1"/>
          </p:cNvSpPr>
          <p:nvPr>
            <p:ph type="body" sz="quarter" idx="10"/>
          </p:nvPr>
        </p:nvSpPr>
        <p:spPr/>
        <p:txBody>
          <a:bodyPr>
            <a:normAutofit fontScale="92500" lnSpcReduction="20000"/>
          </a:bodyPr>
          <a:lstStyle/>
          <a:p>
            <a:r>
              <a:rPr lang="de-DE" dirty="0">
                <a:hlinkClick r:id="rId2"/>
              </a:rPr>
              <a:t>https://www.e-d-c.info/edcneu/wp-content/uploads/2024/06/DPP-Identifiers_Comparison-r.240130-1.pdf</a:t>
            </a:r>
            <a:r>
              <a:rPr lang="de-DE" dirty="0"/>
              <a:t> </a:t>
            </a:r>
          </a:p>
        </p:txBody>
      </p:sp>
      <p:pic>
        <p:nvPicPr>
          <p:cNvPr id="11" name="Grafik 10">
            <a:hlinkClick r:id="rId2"/>
            <a:extLst>
              <a:ext uri="{FF2B5EF4-FFF2-40B4-BE49-F238E27FC236}">
                <a16:creationId xmlns:a16="http://schemas.microsoft.com/office/drawing/2014/main" id="{009FAF3B-4849-603E-1A3A-19E15F7A7D8B}"/>
              </a:ext>
            </a:extLst>
          </p:cNvPr>
          <p:cNvPicPr>
            <a:picLocks noChangeAspect="1"/>
          </p:cNvPicPr>
          <p:nvPr/>
        </p:nvPicPr>
        <p:blipFill>
          <a:blip r:embed="rId3"/>
          <a:stretch>
            <a:fillRect/>
          </a:stretch>
        </p:blipFill>
        <p:spPr>
          <a:xfrm>
            <a:off x="1667580" y="1340508"/>
            <a:ext cx="8856840" cy="496033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1513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6F26D-5FF7-CD09-5A49-0313BBDBE222}"/>
            </a:ext>
          </a:extLst>
        </p:cNvPr>
        <p:cNvGrpSpPr/>
        <p:nvPr/>
      </p:nvGrpSpPr>
      <p:grpSpPr>
        <a:xfrm>
          <a:off x="0" y="0"/>
          <a:ext cx="0" cy="0"/>
          <a:chOff x="0" y="0"/>
          <a:chExt cx="0" cy="0"/>
        </a:xfrm>
      </p:grpSpPr>
      <p:pic>
        <p:nvPicPr>
          <p:cNvPr id="27" name="Grafik 26">
            <a:hlinkClick r:id="rId3"/>
            <a:extLst>
              <a:ext uri="{FF2B5EF4-FFF2-40B4-BE49-F238E27FC236}">
                <a16:creationId xmlns:a16="http://schemas.microsoft.com/office/drawing/2014/main" id="{56BF9206-EFEA-2914-176A-9DFF2906D5F4}"/>
              </a:ext>
            </a:extLst>
          </p:cNvPr>
          <p:cNvPicPr>
            <a:picLocks noChangeAspect="1"/>
          </p:cNvPicPr>
          <p:nvPr/>
        </p:nvPicPr>
        <p:blipFill>
          <a:blip r:embed="rId4"/>
          <a:stretch>
            <a:fillRect/>
          </a:stretch>
        </p:blipFill>
        <p:spPr>
          <a:xfrm>
            <a:off x="6410111" y="1353331"/>
            <a:ext cx="1343266" cy="1878140"/>
          </a:xfrm>
          <a:prstGeom prst="rect">
            <a:avLst/>
          </a:prstGeom>
          <a:effectLst>
            <a:outerShdw blurRad="50800" dist="38100" dir="2700000" algn="tl" rotWithShape="0">
              <a:prstClr val="black">
                <a:alpha val="40000"/>
              </a:prstClr>
            </a:outerShdw>
          </a:effectLst>
        </p:spPr>
      </p:pic>
      <p:pic>
        <p:nvPicPr>
          <p:cNvPr id="3" name="Picture 2">
            <a:hlinkClick r:id="rId5"/>
            <a:extLst>
              <a:ext uri="{FF2B5EF4-FFF2-40B4-BE49-F238E27FC236}">
                <a16:creationId xmlns:a16="http://schemas.microsoft.com/office/drawing/2014/main" id="{477D08C4-C893-6515-2D5E-B70124D85E67}"/>
              </a:ext>
            </a:extLst>
          </p:cNvPr>
          <p:cNvPicPr>
            <a:picLocks noChangeAspect="1"/>
          </p:cNvPicPr>
          <p:nvPr/>
        </p:nvPicPr>
        <p:blipFill>
          <a:blip r:embed="rId6"/>
          <a:stretch>
            <a:fillRect/>
          </a:stretch>
        </p:blipFill>
        <p:spPr>
          <a:xfrm>
            <a:off x="6096000" y="3419263"/>
            <a:ext cx="1791062" cy="2517469"/>
          </a:xfrm>
          <a:prstGeom prst="rect">
            <a:avLst/>
          </a:prstGeom>
          <a:effectLst>
            <a:outerShdw blurRad="50800" dist="38100" dir="2700000" algn="tl" rotWithShape="0">
              <a:prstClr val="black">
                <a:alpha val="40000"/>
              </a:prstClr>
            </a:outerShdw>
          </a:effectLst>
        </p:spPr>
      </p:pic>
      <p:pic>
        <p:nvPicPr>
          <p:cNvPr id="9" name="Grafik 8" descr="Ein Bild, das Logo, Grafiken, Text, Clipart enthält.&#10;&#10;Automatisch generierte Beschreibung">
            <a:extLst>
              <a:ext uri="{FF2B5EF4-FFF2-40B4-BE49-F238E27FC236}">
                <a16:creationId xmlns:a16="http://schemas.microsoft.com/office/drawing/2014/main" id="{DFE367F6-731B-D345-B380-EF863F9253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841" y="3836974"/>
            <a:ext cx="1111160" cy="1111160"/>
          </a:xfrm>
          <a:prstGeom prst="rect">
            <a:avLst/>
          </a:prstGeom>
        </p:spPr>
      </p:pic>
      <p:pic>
        <p:nvPicPr>
          <p:cNvPr id="23" name="Picture 22" descr="Text&#10;&#10;Description automatically generated">
            <a:hlinkClick r:id="rId8"/>
            <a:extLst>
              <a:ext uri="{FF2B5EF4-FFF2-40B4-BE49-F238E27FC236}">
                <a16:creationId xmlns:a16="http://schemas.microsoft.com/office/drawing/2014/main" id="{7402D644-B59A-B9E6-5B63-B6E739EF66BE}"/>
              </a:ext>
            </a:extLst>
          </p:cNvPr>
          <p:cNvPicPr>
            <a:picLocks noChangeAspect="1"/>
          </p:cNvPicPr>
          <p:nvPr/>
        </p:nvPicPr>
        <p:blipFill>
          <a:blip r:embed="rId9"/>
          <a:stretch>
            <a:fillRect/>
          </a:stretch>
        </p:blipFill>
        <p:spPr>
          <a:xfrm>
            <a:off x="1066514" y="1240739"/>
            <a:ext cx="5988202" cy="5340446"/>
          </a:xfrm>
          <a:prstGeom prst="rect">
            <a:avLst/>
          </a:prstGeom>
        </p:spPr>
      </p:pic>
      <p:sp>
        <p:nvSpPr>
          <p:cNvPr id="16" name="Text Placeholder 15">
            <a:extLst>
              <a:ext uri="{FF2B5EF4-FFF2-40B4-BE49-F238E27FC236}">
                <a16:creationId xmlns:a16="http://schemas.microsoft.com/office/drawing/2014/main" id="{633F392F-D0CE-CD3C-D22D-C897DC4CCADD}"/>
              </a:ext>
            </a:extLst>
          </p:cNvPr>
          <p:cNvSpPr>
            <a:spLocks noGrp="1"/>
          </p:cNvSpPr>
          <p:nvPr>
            <p:ph type="body" sz="quarter" idx="10"/>
          </p:nvPr>
        </p:nvSpPr>
        <p:spPr/>
        <p:txBody>
          <a:bodyPr>
            <a:normAutofit fontScale="92500" lnSpcReduction="20000"/>
          </a:bodyPr>
          <a:lstStyle/>
          <a:p>
            <a:r>
              <a:rPr lang="en-US" dirty="0">
                <a:hlinkClick r:id="rId10"/>
              </a:rPr>
              <a:t>https://</a:t>
            </a:r>
            <a:r>
              <a:rPr lang="en-US" dirty="0" err="1">
                <a:hlinkClick r:id="rId10"/>
              </a:rPr>
              <a:t>www.sciencedirect.com</a:t>
            </a:r>
            <a:r>
              <a:rPr lang="en-US" dirty="0">
                <a:hlinkClick r:id="rId10"/>
              </a:rPr>
              <a:t>/science/article/</a:t>
            </a:r>
            <a:r>
              <a:rPr lang="en-US" dirty="0" err="1">
                <a:hlinkClick r:id="rId10"/>
              </a:rPr>
              <a:t>pii</a:t>
            </a:r>
            <a:r>
              <a:rPr lang="en-US" dirty="0">
                <a:hlinkClick r:id="rId10"/>
              </a:rPr>
              <a:t>/</a:t>
            </a:r>
            <a:r>
              <a:rPr lang="en-US" dirty="0" err="1">
                <a:hlinkClick r:id="rId10"/>
              </a:rPr>
              <a:t>S2665917421002567</a:t>
            </a:r>
            <a:r>
              <a:rPr lang="en-US" dirty="0">
                <a:hlinkClick r:id="rId10"/>
              </a:rPr>
              <a:t> </a:t>
            </a:r>
            <a:r>
              <a:rPr lang="en-US" dirty="0"/>
              <a:t>| </a:t>
            </a:r>
            <a:r>
              <a:rPr lang="en-US" dirty="0">
                <a:hlinkClick r:id="rId10"/>
              </a:rPr>
              <a:t>https://</a:t>
            </a:r>
            <a:r>
              <a:rPr lang="en-US" dirty="0" err="1">
                <a:hlinkClick r:id="rId10"/>
              </a:rPr>
              <a:t>rotarylift.eu</a:t>
            </a:r>
            <a:r>
              <a:rPr lang="en-US" dirty="0">
                <a:hlinkClick r:id="rId10"/>
              </a:rPr>
              <a:t>/?s=5063084198723</a:t>
            </a:r>
            <a:r>
              <a:rPr lang="en-US" dirty="0"/>
              <a:t> | </a:t>
            </a:r>
            <a:r>
              <a:rPr lang="en-US" dirty="0">
                <a:hlinkClick r:id="rId11"/>
              </a:rPr>
              <a:t>https://</a:t>
            </a:r>
            <a:r>
              <a:rPr lang="en-US" dirty="0" err="1">
                <a:hlinkClick r:id="rId11"/>
              </a:rPr>
              <a:t>digitaldatachain.com</a:t>
            </a:r>
            <a:r>
              <a:rPr lang="en-US" dirty="0">
                <a:hlinkClick r:id="rId11"/>
              </a:rPr>
              <a:t>/portal/</a:t>
            </a:r>
            <a:r>
              <a:rPr lang="en-US" dirty="0" err="1">
                <a:hlinkClick r:id="rId11"/>
              </a:rPr>
              <a:t>fep</a:t>
            </a:r>
            <a:r>
              <a:rPr lang="en-US" dirty="0">
                <a:hlinkClick r:id="rId11"/>
              </a:rPr>
              <a:t>/</a:t>
            </a:r>
            <a:r>
              <a:rPr lang="en-US" dirty="0" err="1">
                <a:hlinkClick r:id="rId11"/>
              </a:rPr>
              <a:t>en</a:t>
            </a:r>
            <a:r>
              <a:rPr lang="en-US" dirty="0">
                <a:hlinkClick r:id="rId11"/>
              </a:rPr>
              <a:t>/</a:t>
            </a:r>
            <a:r>
              <a:rPr lang="en-US" dirty="0" err="1">
                <a:hlinkClick r:id="rId11"/>
              </a:rPr>
              <a:t>dt.jsp?setCursor</a:t>
            </a:r>
            <a:r>
              <a:rPr lang="en-US" dirty="0">
                <a:hlinkClick r:id="rId11"/>
              </a:rPr>
              <a:t>=</a:t>
            </a:r>
            <a:r>
              <a:rPr lang="en-US" dirty="0" err="1">
                <a:hlinkClick r:id="rId11"/>
              </a:rPr>
              <a:t>1_541257&amp;page</a:t>
            </a:r>
            <a:r>
              <a:rPr lang="en-US" dirty="0">
                <a:hlinkClick r:id="rId11"/>
              </a:rPr>
              <a:t>=automatic-identification</a:t>
            </a:r>
            <a:r>
              <a:rPr lang="en-US" dirty="0"/>
              <a:t> | </a:t>
            </a:r>
            <a:endParaRPr lang="de-DE" dirty="0"/>
          </a:p>
        </p:txBody>
      </p:sp>
      <p:sp>
        <p:nvSpPr>
          <p:cNvPr id="18" name="Text Placeholder 17">
            <a:extLst>
              <a:ext uri="{FF2B5EF4-FFF2-40B4-BE49-F238E27FC236}">
                <a16:creationId xmlns:a16="http://schemas.microsoft.com/office/drawing/2014/main" id="{0C259FFB-E86C-FDA0-176E-788DD07B190E}"/>
              </a:ext>
            </a:extLst>
          </p:cNvPr>
          <p:cNvSpPr>
            <a:spLocks noGrp="1"/>
          </p:cNvSpPr>
          <p:nvPr>
            <p:ph type="body" sz="quarter" idx="13"/>
          </p:nvPr>
        </p:nvSpPr>
        <p:spPr>
          <a:prstGeom prst="rect">
            <a:avLst/>
          </a:prstGeom>
        </p:spPr>
        <p:txBody>
          <a:bodyPr/>
          <a:lstStyle/>
          <a:p>
            <a:r>
              <a:rPr lang="de-DE" dirty="0"/>
              <a:t>DPP Digital Product </a:t>
            </a:r>
            <a:r>
              <a:rPr lang="de-DE" dirty="0" err="1"/>
              <a:t>Passports</a:t>
            </a:r>
            <a:r>
              <a:rPr lang="de-DE" dirty="0"/>
              <a:t> – </a:t>
            </a:r>
            <a:r>
              <a:rPr lang="de-DE" b="0" dirty="0"/>
              <a:t>Parts, Tools, Equipment, Products</a:t>
            </a:r>
          </a:p>
        </p:txBody>
      </p:sp>
      <p:pic>
        <p:nvPicPr>
          <p:cNvPr id="15" name="Picture 14">
            <a:hlinkClick r:id="rId12"/>
            <a:extLst>
              <a:ext uri="{FF2B5EF4-FFF2-40B4-BE49-F238E27FC236}">
                <a16:creationId xmlns:a16="http://schemas.microsoft.com/office/drawing/2014/main" id="{3A20D1E5-639E-2A35-336D-CF9F335EE4A0}"/>
              </a:ext>
            </a:extLst>
          </p:cNvPr>
          <p:cNvPicPr>
            <a:picLocks noChangeAspect="1"/>
          </p:cNvPicPr>
          <p:nvPr/>
        </p:nvPicPr>
        <p:blipFill>
          <a:blip r:embed="rId13"/>
          <a:stretch>
            <a:fillRect/>
          </a:stretch>
        </p:blipFill>
        <p:spPr>
          <a:xfrm>
            <a:off x="9264479" y="4002522"/>
            <a:ext cx="2641764" cy="1805192"/>
          </a:xfrm>
          <a:prstGeom prst="rect">
            <a:avLst/>
          </a:prstGeom>
          <a:ln>
            <a:solidFill>
              <a:schemeClr val="tx1"/>
            </a:solidFill>
          </a:ln>
        </p:spPr>
      </p:pic>
      <p:pic>
        <p:nvPicPr>
          <p:cNvPr id="21" name="Picture 20" descr="A picture containing telescope&#10;&#10;Description automatically generated">
            <a:hlinkClick r:id="rId12"/>
            <a:extLst>
              <a:ext uri="{FF2B5EF4-FFF2-40B4-BE49-F238E27FC236}">
                <a16:creationId xmlns:a16="http://schemas.microsoft.com/office/drawing/2014/main" id="{30B3E9D7-05BB-C26A-780F-018637E0BB52}"/>
              </a:ext>
            </a:extLst>
          </p:cNvPr>
          <p:cNvPicPr>
            <a:picLocks noChangeAspect="1"/>
          </p:cNvPicPr>
          <p:nvPr/>
        </p:nvPicPr>
        <p:blipFill>
          <a:blip r:embed="rId14"/>
          <a:stretch>
            <a:fillRect/>
          </a:stretch>
        </p:blipFill>
        <p:spPr>
          <a:xfrm>
            <a:off x="9264478" y="1609941"/>
            <a:ext cx="2616099" cy="1987610"/>
          </a:xfrm>
          <a:prstGeom prst="rect">
            <a:avLst/>
          </a:prstGeom>
          <a:ln>
            <a:solidFill>
              <a:schemeClr val="tx1"/>
            </a:solidFill>
          </a:ln>
        </p:spPr>
      </p:pic>
      <p:pic>
        <p:nvPicPr>
          <p:cNvPr id="6" name="Picture 5">
            <a:hlinkClick r:id="rId5"/>
            <a:extLst>
              <a:ext uri="{FF2B5EF4-FFF2-40B4-BE49-F238E27FC236}">
                <a16:creationId xmlns:a16="http://schemas.microsoft.com/office/drawing/2014/main" id="{55D6067A-7533-425F-88F6-60BEC87F8C20}"/>
              </a:ext>
            </a:extLst>
          </p:cNvPr>
          <p:cNvPicPr>
            <a:picLocks noChangeAspect="1"/>
          </p:cNvPicPr>
          <p:nvPr/>
        </p:nvPicPr>
        <p:blipFill>
          <a:blip r:embed="rId15"/>
          <a:stretch>
            <a:fillRect/>
          </a:stretch>
        </p:blipFill>
        <p:spPr>
          <a:xfrm>
            <a:off x="7406066" y="4780793"/>
            <a:ext cx="1444127" cy="1522573"/>
          </a:xfrm>
          <a:prstGeom prst="rect">
            <a:avLst/>
          </a:prstGeom>
          <a:effectLst>
            <a:outerShdw blurRad="50800" dist="38100" dir="2700000" algn="tl" rotWithShape="0">
              <a:prstClr val="black">
                <a:alpha val="40000"/>
              </a:prstClr>
            </a:outerShdw>
          </a:effectLst>
        </p:spPr>
      </p:pic>
      <p:pic>
        <p:nvPicPr>
          <p:cNvPr id="10" name="Picture 9">
            <a:hlinkClick r:id="rId3"/>
            <a:extLst>
              <a:ext uri="{FF2B5EF4-FFF2-40B4-BE49-F238E27FC236}">
                <a16:creationId xmlns:a16="http://schemas.microsoft.com/office/drawing/2014/main" id="{6125C27A-A31D-CDBD-BE36-167B94848796}"/>
              </a:ext>
            </a:extLst>
          </p:cNvPr>
          <p:cNvPicPr>
            <a:picLocks noChangeAspect="1"/>
          </p:cNvPicPr>
          <p:nvPr/>
        </p:nvPicPr>
        <p:blipFill rotWithShape="1">
          <a:blip r:embed="rId16"/>
          <a:srcRect r="50914"/>
          <a:stretch/>
        </p:blipFill>
        <p:spPr>
          <a:xfrm>
            <a:off x="7919861" y="1559880"/>
            <a:ext cx="1146416" cy="1641225"/>
          </a:xfrm>
          <a:prstGeom prst="rect">
            <a:avLst/>
          </a:prstGeom>
          <a:effectLst>
            <a:outerShdw blurRad="50800" dist="38100" dir="2700000" algn="tl" rotWithShape="0">
              <a:prstClr val="black">
                <a:alpha val="40000"/>
              </a:prstClr>
            </a:outerShdw>
          </a:effectLst>
        </p:spPr>
      </p:pic>
      <p:pic>
        <p:nvPicPr>
          <p:cNvPr id="7" name="Picture 6">
            <a:hlinkClick r:id="rId5"/>
            <a:extLst>
              <a:ext uri="{FF2B5EF4-FFF2-40B4-BE49-F238E27FC236}">
                <a16:creationId xmlns:a16="http://schemas.microsoft.com/office/drawing/2014/main" id="{94F1972E-8B83-54EA-E7E0-D9F5A0729A32}"/>
              </a:ext>
            </a:extLst>
          </p:cNvPr>
          <p:cNvPicPr>
            <a:picLocks noChangeAspect="1"/>
          </p:cNvPicPr>
          <p:nvPr/>
        </p:nvPicPr>
        <p:blipFill>
          <a:blip r:embed="rId17"/>
          <a:stretch>
            <a:fillRect/>
          </a:stretch>
        </p:blipFill>
        <p:spPr>
          <a:xfrm>
            <a:off x="8051298" y="3931667"/>
            <a:ext cx="1025091" cy="1442242"/>
          </a:xfrm>
          <a:prstGeom prst="rect">
            <a:avLst/>
          </a:prstGeom>
          <a:effectLst>
            <a:outerShdw blurRad="50800" dist="38100" dir="2700000" algn="tl" rotWithShape="0">
              <a:prstClr val="black">
                <a:alpha val="40000"/>
              </a:prstClr>
            </a:outerShdw>
          </a:effectLst>
        </p:spPr>
      </p:pic>
      <p:sp>
        <p:nvSpPr>
          <p:cNvPr id="22" name="Pfeil nach rechts 34">
            <a:extLst>
              <a:ext uri="{FF2B5EF4-FFF2-40B4-BE49-F238E27FC236}">
                <a16:creationId xmlns:a16="http://schemas.microsoft.com/office/drawing/2014/main" id="{7AB76D99-C7D9-4A93-A709-95C5B86CB3F4}"/>
              </a:ext>
            </a:extLst>
          </p:cNvPr>
          <p:cNvSpPr/>
          <p:nvPr/>
        </p:nvSpPr>
        <p:spPr>
          <a:xfrm rot="20620089">
            <a:off x="4888834" y="2238207"/>
            <a:ext cx="3240371"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400" b="1" dirty="0" err="1">
                <a:solidFill>
                  <a:schemeClr val="tx2"/>
                </a:solidFill>
              </a:rPr>
              <a:t>BoM</a:t>
            </a:r>
            <a:r>
              <a:rPr lang="de-DE" sz="2400" b="1" dirty="0">
                <a:solidFill>
                  <a:schemeClr val="tx2"/>
                </a:solidFill>
              </a:rPr>
              <a:t> </a:t>
            </a:r>
            <a:r>
              <a:rPr lang="de-DE" sz="2400" b="1" dirty="0" err="1">
                <a:solidFill>
                  <a:schemeClr val="tx2"/>
                </a:solidFill>
              </a:rPr>
              <a:t>list</a:t>
            </a:r>
            <a:r>
              <a:rPr lang="de-DE" sz="2400" b="1" dirty="0">
                <a:solidFill>
                  <a:schemeClr val="tx2"/>
                </a:solidFill>
              </a:rPr>
              <a:t> | Spare Parts</a:t>
            </a:r>
          </a:p>
        </p:txBody>
      </p:sp>
      <p:sp>
        <p:nvSpPr>
          <p:cNvPr id="11" name="Pfeil nach rechts 34">
            <a:extLst>
              <a:ext uri="{FF2B5EF4-FFF2-40B4-BE49-F238E27FC236}">
                <a16:creationId xmlns:a16="http://schemas.microsoft.com/office/drawing/2014/main" id="{1BD9A93C-F9E7-1DEA-377C-84E5D7D881DB}"/>
              </a:ext>
            </a:extLst>
          </p:cNvPr>
          <p:cNvSpPr/>
          <p:nvPr/>
        </p:nvSpPr>
        <p:spPr>
          <a:xfrm rot="20620089">
            <a:off x="6505310" y="2622610"/>
            <a:ext cx="3577190"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400" b="1" dirty="0" err="1">
                <a:solidFill>
                  <a:schemeClr val="tx2"/>
                </a:solidFill>
              </a:rPr>
              <a:t>3D|AR|Remote</a:t>
            </a:r>
            <a:r>
              <a:rPr lang="de-DE" sz="2400" b="1" dirty="0">
                <a:solidFill>
                  <a:schemeClr val="tx2"/>
                </a:solidFill>
              </a:rPr>
              <a:t> Services</a:t>
            </a:r>
          </a:p>
        </p:txBody>
      </p:sp>
      <p:sp>
        <p:nvSpPr>
          <p:cNvPr id="24" name="Pfeil nach rechts 34">
            <a:extLst>
              <a:ext uri="{FF2B5EF4-FFF2-40B4-BE49-F238E27FC236}">
                <a16:creationId xmlns:a16="http://schemas.microsoft.com/office/drawing/2014/main" id="{45342B3C-3229-E722-441E-E4E66ABBCAF5}"/>
              </a:ext>
            </a:extLst>
          </p:cNvPr>
          <p:cNvSpPr/>
          <p:nvPr/>
        </p:nvSpPr>
        <p:spPr>
          <a:xfrm rot="20620089">
            <a:off x="4694718" y="4654248"/>
            <a:ext cx="2388281"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400" b="1">
                <a:solidFill>
                  <a:schemeClr val="tx2"/>
                </a:solidFill>
              </a:rPr>
              <a:t>Sales &amp; Prices</a:t>
            </a:r>
          </a:p>
        </p:txBody>
      </p:sp>
      <p:pic>
        <p:nvPicPr>
          <p:cNvPr id="8" name="Picture 7">
            <a:hlinkClick r:id="rId18"/>
            <a:extLst>
              <a:ext uri="{FF2B5EF4-FFF2-40B4-BE49-F238E27FC236}">
                <a16:creationId xmlns:a16="http://schemas.microsoft.com/office/drawing/2014/main" id="{F52E32B6-6BE3-9493-B34A-3C67A2FBCE9C}"/>
              </a:ext>
            </a:extLst>
          </p:cNvPr>
          <p:cNvPicPr>
            <a:picLocks noChangeAspect="1"/>
          </p:cNvPicPr>
          <p:nvPr/>
        </p:nvPicPr>
        <p:blipFill>
          <a:blip r:embed="rId19"/>
          <a:stretch>
            <a:fillRect/>
          </a:stretch>
        </p:blipFill>
        <p:spPr>
          <a:xfrm>
            <a:off x="573143" y="4935313"/>
            <a:ext cx="2416993" cy="1314442"/>
          </a:xfrm>
          <a:prstGeom prst="rect">
            <a:avLst/>
          </a:prstGeom>
          <a:effectLst>
            <a:outerShdw blurRad="50800" dist="38100" dir="2700000" algn="tl" rotWithShape="0">
              <a:prstClr val="black">
                <a:alpha val="40000"/>
              </a:prstClr>
            </a:outerShdw>
          </a:effectLst>
        </p:spPr>
      </p:pic>
      <p:sp>
        <p:nvSpPr>
          <p:cNvPr id="2" name="Pfeil nach rechts 34">
            <a:extLst>
              <a:ext uri="{FF2B5EF4-FFF2-40B4-BE49-F238E27FC236}">
                <a16:creationId xmlns:a16="http://schemas.microsoft.com/office/drawing/2014/main" id="{DD231334-E4CC-E3AC-7652-D48BD27F005E}"/>
              </a:ext>
            </a:extLst>
          </p:cNvPr>
          <p:cNvSpPr/>
          <p:nvPr/>
        </p:nvSpPr>
        <p:spPr>
          <a:xfrm rot="20620089" flipH="1">
            <a:off x="2120634" y="4646812"/>
            <a:ext cx="3377401"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400" b="1" dirty="0">
                <a:solidFill>
                  <a:schemeClr val="tx2"/>
                </a:solidFill>
              </a:rPr>
              <a:t>Safety|Homologation</a:t>
            </a:r>
          </a:p>
        </p:txBody>
      </p:sp>
      <p:sp>
        <p:nvSpPr>
          <p:cNvPr id="5" name="Pfeil nach rechts 34">
            <a:extLst>
              <a:ext uri="{FF2B5EF4-FFF2-40B4-BE49-F238E27FC236}">
                <a16:creationId xmlns:a16="http://schemas.microsoft.com/office/drawing/2014/main" id="{CC33F257-C500-C16A-4D19-37375F0546CF}"/>
              </a:ext>
            </a:extLst>
          </p:cNvPr>
          <p:cNvSpPr/>
          <p:nvPr/>
        </p:nvSpPr>
        <p:spPr>
          <a:xfrm rot="20620089" flipH="1">
            <a:off x="1780635" y="1542355"/>
            <a:ext cx="4135364"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400" b="1" dirty="0">
                <a:solidFill>
                  <a:schemeClr val="tx2"/>
                </a:solidFill>
              </a:rPr>
              <a:t>DPP Digital Product Passport</a:t>
            </a:r>
          </a:p>
        </p:txBody>
      </p:sp>
      <p:sp>
        <p:nvSpPr>
          <p:cNvPr id="13" name="Pfeil nach rechts 34">
            <a:extLst>
              <a:ext uri="{FF2B5EF4-FFF2-40B4-BE49-F238E27FC236}">
                <a16:creationId xmlns:a16="http://schemas.microsoft.com/office/drawing/2014/main" id="{137612E5-27E1-DE57-744A-5DAEA4FF0BD0}"/>
              </a:ext>
            </a:extLst>
          </p:cNvPr>
          <p:cNvSpPr/>
          <p:nvPr/>
        </p:nvSpPr>
        <p:spPr>
          <a:xfrm rot="20620089">
            <a:off x="5030952" y="5349163"/>
            <a:ext cx="2896254"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400" b="1" dirty="0" err="1">
                <a:solidFill>
                  <a:schemeClr val="tx2"/>
                </a:solidFill>
              </a:rPr>
              <a:t>Accessories</a:t>
            </a:r>
            <a:r>
              <a:rPr lang="de-DE" sz="2400" b="1" dirty="0">
                <a:solidFill>
                  <a:schemeClr val="tx2"/>
                </a:solidFill>
              </a:rPr>
              <a:t> | Parts</a:t>
            </a:r>
          </a:p>
        </p:txBody>
      </p:sp>
      <p:sp>
        <p:nvSpPr>
          <p:cNvPr id="14" name="TextBox 13">
            <a:extLst>
              <a:ext uri="{FF2B5EF4-FFF2-40B4-BE49-F238E27FC236}">
                <a16:creationId xmlns:a16="http://schemas.microsoft.com/office/drawing/2014/main" id="{039C2AB4-EA77-4E75-95AD-C93517A94385}"/>
              </a:ext>
            </a:extLst>
          </p:cNvPr>
          <p:cNvSpPr txBox="1"/>
          <p:nvPr/>
        </p:nvSpPr>
        <p:spPr>
          <a:xfrm>
            <a:off x="229079" y="3439096"/>
            <a:ext cx="1578059" cy="276999"/>
          </a:xfrm>
          <a:prstGeom prst="rect">
            <a:avLst/>
          </a:prstGeom>
          <a:noFill/>
          <a:ln w="31750">
            <a:solidFill>
              <a:schemeClr val="tx1"/>
            </a:solidFill>
          </a:ln>
        </p:spPr>
        <p:txBody>
          <a:bodyPr wrap="square" rtlCol="0">
            <a:spAutoFit/>
          </a:bodyPr>
          <a:lstStyle/>
          <a:p>
            <a:pPr algn="ctr"/>
            <a:r>
              <a:rPr lang="en-US" sz="1200" b="0" i="0" dirty="0">
                <a:solidFill>
                  <a:srgbClr val="374151"/>
                </a:solidFill>
                <a:effectLst/>
                <a:latin typeface="Noto Sans" panose="020B0502040504020204" pitchFamily="34" charset="0"/>
                <a:ea typeface="Noto Sans" panose="020B0502040504020204" pitchFamily="34" charset="0"/>
                <a:cs typeface="Noto Sans" panose="020B0502040504020204" pitchFamily="34" charset="0"/>
              </a:rPr>
              <a:t>IEC 61406 ID</a:t>
            </a:r>
            <a:endParaRPr lang="en-US" sz="1200" dirty="0">
              <a:latin typeface="Noto Sans" panose="020B0502040504020204" pitchFamily="34" charset="0"/>
              <a:ea typeface="Noto Sans" panose="020B0502040504020204" pitchFamily="34" charset="0"/>
              <a:cs typeface="Noto Sans" panose="020B0502040504020204" pitchFamily="34" charset="0"/>
            </a:endParaRPr>
          </a:p>
        </p:txBody>
      </p:sp>
      <p:sp>
        <p:nvSpPr>
          <p:cNvPr id="19" name="Textplatzhalter 18">
            <a:extLst>
              <a:ext uri="{FF2B5EF4-FFF2-40B4-BE49-F238E27FC236}">
                <a16:creationId xmlns:a16="http://schemas.microsoft.com/office/drawing/2014/main" id="{1AD8D5D5-4D44-54DA-AD19-3F3C646A9FA4}"/>
              </a:ext>
            </a:extLst>
          </p:cNvPr>
          <p:cNvSpPr>
            <a:spLocks noGrp="1"/>
          </p:cNvSpPr>
          <p:nvPr>
            <p:ph type="body" sz="quarter" idx="12"/>
          </p:nvPr>
        </p:nvSpPr>
        <p:spPr>
          <a:xfrm>
            <a:off x="360000" y="792000"/>
            <a:ext cx="11688664" cy="449204"/>
          </a:xfrm>
        </p:spPr>
        <p:txBody>
          <a:bodyPr/>
          <a:lstStyle/>
          <a:p>
            <a:r>
              <a:rPr lang="en-US" dirty="0"/>
              <a:t>Digital SI–unified Product Passports &amp; Certificates – digital, analog, hybrid.</a:t>
            </a:r>
          </a:p>
        </p:txBody>
      </p:sp>
      <p:sp>
        <p:nvSpPr>
          <p:cNvPr id="20" name="Pfeil nach rechts 34">
            <a:extLst>
              <a:ext uri="{FF2B5EF4-FFF2-40B4-BE49-F238E27FC236}">
                <a16:creationId xmlns:a16="http://schemas.microsoft.com/office/drawing/2014/main" id="{62269E5A-41FC-E56A-2111-EC9F796C1F23}"/>
              </a:ext>
            </a:extLst>
          </p:cNvPr>
          <p:cNvSpPr/>
          <p:nvPr/>
        </p:nvSpPr>
        <p:spPr>
          <a:xfrm rot="20620089">
            <a:off x="7498104" y="3251749"/>
            <a:ext cx="3784620"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400" b="1" dirty="0" err="1">
                <a:solidFill>
                  <a:schemeClr val="tx2"/>
                </a:solidFill>
              </a:rPr>
              <a:t>Repair|Re-use|Refurbish</a:t>
            </a:r>
            <a:endParaRPr lang="de-DE" sz="2400" b="1" dirty="0">
              <a:solidFill>
                <a:schemeClr val="tx2"/>
              </a:solidFill>
            </a:endParaRPr>
          </a:p>
        </p:txBody>
      </p:sp>
      <p:sp>
        <p:nvSpPr>
          <p:cNvPr id="25" name="Pfeil nach rechts 34">
            <a:extLst>
              <a:ext uri="{FF2B5EF4-FFF2-40B4-BE49-F238E27FC236}">
                <a16:creationId xmlns:a16="http://schemas.microsoft.com/office/drawing/2014/main" id="{EFAA4250-280B-8099-8737-F9BDACA8D9FD}"/>
              </a:ext>
            </a:extLst>
          </p:cNvPr>
          <p:cNvSpPr/>
          <p:nvPr/>
        </p:nvSpPr>
        <p:spPr>
          <a:xfrm rot="20620089">
            <a:off x="8046429" y="5277743"/>
            <a:ext cx="2807274"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400" b="1" dirty="0" err="1">
                <a:solidFill>
                  <a:schemeClr val="tx2"/>
                </a:solidFill>
              </a:rPr>
              <a:t>Rating|Recycle</a:t>
            </a:r>
            <a:endParaRPr lang="de-DE" sz="2400" b="1" dirty="0">
              <a:solidFill>
                <a:schemeClr val="tx2"/>
              </a:solidFill>
            </a:endParaRPr>
          </a:p>
        </p:txBody>
      </p:sp>
      <p:pic>
        <p:nvPicPr>
          <p:cNvPr id="17" name="Picture 20" descr="Chart, sunburst chart&#10;&#10;Description automatically generated">
            <a:hlinkClick r:id="rId20"/>
            <a:extLst>
              <a:ext uri="{FF2B5EF4-FFF2-40B4-BE49-F238E27FC236}">
                <a16:creationId xmlns:a16="http://schemas.microsoft.com/office/drawing/2014/main" id="{E1392254-A6CE-D6EA-77C7-189833B9E5EC}"/>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58202" y="4001358"/>
            <a:ext cx="811501" cy="811501"/>
          </a:xfrm>
          <a:prstGeom prst="rect">
            <a:avLst/>
          </a:prstGeom>
        </p:spPr>
      </p:pic>
      <p:pic>
        <p:nvPicPr>
          <p:cNvPr id="29" name="Grafik 28" descr="Ein Bild, das Muster, Quadrat, Screenshot, Kunst enthält.&#10;&#10;Automatisch generierte Beschreibung">
            <a:extLst>
              <a:ext uri="{FF2B5EF4-FFF2-40B4-BE49-F238E27FC236}">
                <a16:creationId xmlns:a16="http://schemas.microsoft.com/office/drawing/2014/main" id="{4020CDD5-512C-1F94-14C7-351485471DC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9079" y="1760536"/>
            <a:ext cx="1578059" cy="1578059"/>
          </a:xfrm>
          <a:prstGeom prst="rect">
            <a:avLst/>
          </a:prstGeom>
        </p:spPr>
      </p:pic>
    </p:spTree>
    <p:extLst>
      <p:ext uri="{BB962C8B-B14F-4D97-AF65-F5344CB8AC3E}">
        <p14:creationId xmlns:p14="http://schemas.microsoft.com/office/powerpoint/2010/main" val="217936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P spid="24" grpId="0" animBg="1"/>
      <p:bldP spid="2" grpId="0" animBg="1"/>
      <p:bldP spid="5" grpId="0" animBg="1"/>
      <p:bldP spid="13" grpId="0" animBg="1"/>
      <p:bldP spid="14" grpId="0" animBg="1"/>
      <p:bldP spid="20"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203E10-7127-A45E-E9E0-32039583D94A}"/>
              </a:ext>
            </a:extLst>
          </p:cNvPr>
          <p:cNvPicPr>
            <a:picLocks noChangeAspect="1"/>
          </p:cNvPicPr>
          <p:nvPr/>
        </p:nvPicPr>
        <p:blipFill>
          <a:blip r:embed="rId3"/>
          <a:stretch>
            <a:fillRect/>
          </a:stretch>
        </p:blipFill>
        <p:spPr>
          <a:xfrm>
            <a:off x="1956000" y="1340508"/>
            <a:ext cx="8280000" cy="4644562"/>
          </a:xfrm>
          <a:prstGeom prst="rect">
            <a:avLst/>
          </a:prstGeom>
          <a:ln>
            <a:solidFill>
              <a:schemeClr val="tx1"/>
            </a:solidFill>
          </a:ln>
          <a:effectLst>
            <a:outerShdw blurRad="381000" dist="38100" dir="2700000" algn="tl" rotWithShape="0">
              <a:prstClr val="black">
                <a:alpha val="40000"/>
              </a:prstClr>
            </a:outerShdw>
          </a:effectLst>
        </p:spPr>
      </p:pic>
      <p:sp>
        <p:nvSpPr>
          <p:cNvPr id="11" name="Text Placeholder 10">
            <a:extLst>
              <a:ext uri="{FF2B5EF4-FFF2-40B4-BE49-F238E27FC236}">
                <a16:creationId xmlns:a16="http://schemas.microsoft.com/office/drawing/2014/main" id="{9510E77B-88FB-0A70-E38F-9754EF03802C}"/>
              </a:ext>
            </a:extLst>
          </p:cNvPr>
          <p:cNvSpPr>
            <a:spLocks noGrp="1"/>
          </p:cNvSpPr>
          <p:nvPr>
            <p:ph type="body" sz="quarter" idx="10"/>
          </p:nvPr>
        </p:nvSpPr>
        <p:spPr/>
        <p:txBody>
          <a:bodyPr>
            <a:normAutofit fontScale="85000" lnSpcReduction="20000"/>
          </a:bodyPr>
          <a:lstStyle/>
          <a:p>
            <a:r>
              <a:rPr lang="en-US" dirty="0">
                <a:hlinkClick r:id="rId4"/>
              </a:rPr>
              <a:t>DIGITAL-2023-CLOUD-DATA-04 -</a:t>
            </a:r>
            <a:r>
              <a:rPr lang="en-US" dirty="0" err="1">
                <a:hlinkClick r:id="rId4"/>
              </a:rPr>
              <a:t>DIGIPASS</a:t>
            </a:r>
            <a:r>
              <a:rPr lang="en-US" dirty="0">
                <a:hlinkClick r:id="rId4"/>
              </a:rPr>
              <a:t> - Digital Product Passport </a:t>
            </a:r>
            <a:r>
              <a:rPr lang="fr-FR" dirty="0"/>
              <a:t>| </a:t>
            </a:r>
            <a:r>
              <a:rPr lang="de-DE" dirty="0">
                <a:hlinkClick r:id="rId5"/>
              </a:rPr>
              <a:t>https://1drv.ms/p/s!AkAEc5z72WckjpUx5hGnyFT9hRpZAA?e=Bvd2Rc</a:t>
            </a:r>
            <a:r>
              <a:rPr lang="de-DE" dirty="0"/>
              <a:t>  | </a:t>
            </a:r>
            <a:r>
              <a:rPr lang="de-DE" dirty="0">
                <a:hlinkClick r:id="rId6"/>
              </a:rPr>
              <a:t>https://www.youtube.com/playlist?list=PLmwl0nkG0dPFI8bAS736myioL45oBEoeU</a:t>
            </a:r>
            <a:endParaRPr lang="de-DE" dirty="0"/>
          </a:p>
        </p:txBody>
      </p:sp>
      <p:sp>
        <p:nvSpPr>
          <p:cNvPr id="4" name="Text Placeholder 11">
            <a:extLst>
              <a:ext uri="{FF2B5EF4-FFF2-40B4-BE49-F238E27FC236}">
                <a16:creationId xmlns:a16="http://schemas.microsoft.com/office/drawing/2014/main" id="{81FB4798-5C6F-5725-8F38-98C977974278}"/>
              </a:ext>
            </a:extLst>
          </p:cNvPr>
          <p:cNvSpPr>
            <a:spLocks noGrp="1"/>
          </p:cNvSpPr>
          <p:nvPr>
            <p:ph type="body" sz="quarter" idx="12"/>
          </p:nvPr>
        </p:nvSpPr>
        <p:spPr>
          <a:xfrm>
            <a:off x="360000" y="792000"/>
            <a:ext cx="11738694" cy="449204"/>
          </a:xfrm>
        </p:spPr>
        <p:txBody>
          <a:bodyPr/>
          <a:lstStyle/>
          <a:p>
            <a:r>
              <a:rPr lang="de-DE" dirty="0"/>
              <a:t>„The DPP </a:t>
            </a:r>
            <a:r>
              <a:rPr lang="de-DE" dirty="0" err="1"/>
              <a:t>system</a:t>
            </a:r>
            <a:r>
              <a:rPr lang="de-DE" dirty="0"/>
              <a:t> will </a:t>
            </a:r>
            <a:r>
              <a:rPr lang="de-DE" dirty="0" err="1"/>
              <a:t>be</a:t>
            </a:r>
            <a:r>
              <a:rPr lang="de-DE" dirty="0"/>
              <a:t> </a:t>
            </a:r>
            <a:r>
              <a:rPr lang="de-DE" dirty="0" err="1"/>
              <a:t>built</a:t>
            </a:r>
            <a:r>
              <a:rPr lang="de-DE" dirty="0"/>
              <a:t> </a:t>
            </a:r>
            <a:r>
              <a:rPr lang="de-DE" dirty="0" err="1"/>
              <a:t>using</a:t>
            </a:r>
            <a:r>
              <a:rPr lang="de-DE" dirty="0"/>
              <a:t> </a:t>
            </a:r>
            <a:r>
              <a:rPr lang="de-DE" dirty="0" err="1"/>
              <a:t>harmonized</a:t>
            </a:r>
            <a:r>
              <a:rPr lang="de-DE" dirty="0"/>
              <a:t> standards.“</a:t>
            </a:r>
            <a:endParaRPr lang="de-DE" dirty="0">
              <a:latin typeface="Noto Sans ExtCond" panose="020B0506040504020204" pitchFamily="34"/>
              <a:ea typeface="Noto Sans ExtCond" panose="020B0506040504020204" pitchFamily="34"/>
              <a:cs typeface="Noto Sans ExtCond" panose="020B0506040504020204" pitchFamily="34"/>
            </a:endParaRPr>
          </a:p>
        </p:txBody>
      </p:sp>
      <p:sp>
        <p:nvSpPr>
          <p:cNvPr id="9" name="Text Placeholder 8">
            <a:extLst>
              <a:ext uri="{FF2B5EF4-FFF2-40B4-BE49-F238E27FC236}">
                <a16:creationId xmlns:a16="http://schemas.microsoft.com/office/drawing/2014/main" id="{7524F98E-1156-0DDA-0336-FE4DD5ABFF4D}"/>
              </a:ext>
            </a:extLst>
          </p:cNvPr>
          <p:cNvSpPr>
            <a:spLocks noGrp="1"/>
          </p:cNvSpPr>
          <p:nvPr>
            <p:ph type="body" sz="quarter" idx="13"/>
          </p:nvPr>
        </p:nvSpPr>
        <p:spPr/>
        <p:txBody>
          <a:bodyPr/>
          <a:lstStyle/>
          <a:p>
            <a:r>
              <a:rPr lang="de-DE" dirty="0"/>
              <a:t>CIRPASS-2 DPP System: </a:t>
            </a:r>
            <a:r>
              <a:rPr lang="de-DE" b="0" dirty="0"/>
              <a:t>AAS Asset Administration System + Digital SI</a:t>
            </a:r>
          </a:p>
        </p:txBody>
      </p:sp>
      <p:pic>
        <p:nvPicPr>
          <p:cNvPr id="3" name="Picture 2">
            <a:extLst>
              <a:ext uri="{FF2B5EF4-FFF2-40B4-BE49-F238E27FC236}">
                <a16:creationId xmlns:a16="http://schemas.microsoft.com/office/drawing/2014/main" id="{BDED150E-705C-97FF-0A56-0C1A560BC7E0}"/>
              </a:ext>
            </a:extLst>
          </p:cNvPr>
          <p:cNvPicPr>
            <a:picLocks noChangeAspect="1"/>
          </p:cNvPicPr>
          <p:nvPr/>
        </p:nvPicPr>
        <p:blipFill>
          <a:blip r:embed="rId7"/>
          <a:stretch>
            <a:fillRect/>
          </a:stretch>
        </p:blipFill>
        <p:spPr>
          <a:xfrm>
            <a:off x="7638312" y="5434077"/>
            <a:ext cx="4177790" cy="889413"/>
          </a:xfrm>
          <a:prstGeom prst="rect">
            <a:avLst/>
          </a:prstGeom>
        </p:spPr>
      </p:pic>
      <p:pic>
        <p:nvPicPr>
          <p:cNvPr id="10" name="Grafik 14">
            <a:extLst>
              <a:ext uri="{FF2B5EF4-FFF2-40B4-BE49-F238E27FC236}">
                <a16:creationId xmlns:a16="http://schemas.microsoft.com/office/drawing/2014/main" id="{8A113630-8F77-06C7-AB58-0F416CCDE2D1}"/>
              </a:ext>
            </a:extLst>
          </p:cNvPr>
          <p:cNvPicPr>
            <a:picLocks noChangeAspect="1"/>
          </p:cNvPicPr>
          <p:nvPr/>
        </p:nvPicPr>
        <p:blipFill>
          <a:blip r:embed="rId8"/>
          <a:stretch>
            <a:fillRect/>
          </a:stretch>
        </p:blipFill>
        <p:spPr>
          <a:xfrm>
            <a:off x="10400915" y="1669706"/>
            <a:ext cx="1652316" cy="1528756"/>
          </a:xfrm>
          <a:prstGeom prst="rect">
            <a:avLst/>
          </a:prstGeom>
        </p:spPr>
      </p:pic>
      <p:sp>
        <p:nvSpPr>
          <p:cNvPr id="5" name="Pfeil nach rechts 34">
            <a:extLst>
              <a:ext uri="{FF2B5EF4-FFF2-40B4-BE49-F238E27FC236}">
                <a16:creationId xmlns:a16="http://schemas.microsoft.com/office/drawing/2014/main" id="{1F9A87AE-D595-263C-6B22-1D1091B501AB}"/>
              </a:ext>
            </a:extLst>
          </p:cNvPr>
          <p:cNvSpPr/>
          <p:nvPr/>
        </p:nvSpPr>
        <p:spPr>
          <a:xfrm rot="19928294">
            <a:off x="1640343" y="2771770"/>
            <a:ext cx="4013867" cy="1581092"/>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200" dirty="0">
                <a:solidFill>
                  <a:schemeClr val="tx2"/>
                </a:solidFill>
              </a:rPr>
              <a:t>Standards are </a:t>
            </a:r>
            <a:r>
              <a:rPr lang="de-DE" sz="2200" dirty="0" err="1">
                <a:solidFill>
                  <a:schemeClr val="tx2"/>
                </a:solidFill>
              </a:rPr>
              <a:t>good</a:t>
            </a:r>
            <a:r>
              <a:rPr lang="de-DE" sz="2200" dirty="0">
                <a:solidFill>
                  <a:schemeClr val="tx2"/>
                </a:solidFill>
              </a:rPr>
              <a:t>. </a:t>
            </a:r>
          </a:p>
          <a:p>
            <a:pPr algn="ctr"/>
            <a:r>
              <a:rPr lang="de-DE" sz="2200" dirty="0">
                <a:solidFill>
                  <a:schemeClr val="tx2"/>
                </a:solidFill>
              </a:rPr>
              <a:t>Nature Constants, are </a:t>
            </a:r>
            <a:r>
              <a:rPr lang="de-DE" sz="2200" dirty="0" err="1">
                <a:solidFill>
                  <a:schemeClr val="tx2"/>
                </a:solidFill>
              </a:rPr>
              <a:t>better</a:t>
            </a:r>
            <a:r>
              <a:rPr lang="de-DE" sz="2200" dirty="0">
                <a:solidFill>
                  <a:schemeClr val="tx2"/>
                </a:solidFill>
              </a:rPr>
              <a:t>. </a:t>
            </a:r>
          </a:p>
        </p:txBody>
      </p:sp>
      <p:pic>
        <p:nvPicPr>
          <p:cNvPr id="12" name="Grafik 11" descr="Ein Bild, das Logo, Grafiken, Text, Clipart enthält.&#10;&#10;Automatisch generierte Beschreibung">
            <a:extLst>
              <a:ext uri="{FF2B5EF4-FFF2-40B4-BE49-F238E27FC236}">
                <a16:creationId xmlns:a16="http://schemas.microsoft.com/office/drawing/2014/main" id="{8BD8251E-2E24-BCE2-3E4E-DA7B383CC9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341" y="4948521"/>
            <a:ext cx="1304224" cy="1304224"/>
          </a:xfrm>
          <a:prstGeom prst="rect">
            <a:avLst/>
          </a:prstGeom>
        </p:spPr>
      </p:pic>
      <p:pic>
        <p:nvPicPr>
          <p:cNvPr id="13" name="Picture 9">
            <a:hlinkClick r:id="rId10"/>
            <a:extLst>
              <a:ext uri="{FF2B5EF4-FFF2-40B4-BE49-F238E27FC236}">
                <a16:creationId xmlns:a16="http://schemas.microsoft.com/office/drawing/2014/main" id="{BA760EAC-64C5-340E-5BB3-090302983E07}"/>
              </a:ext>
            </a:extLst>
          </p:cNvPr>
          <p:cNvPicPr>
            <a:picLocks noChangeAspect="1"/>
          </p:cNvPicPr>
          <p:nvPr/>
        </p:nvPicPr>
        <p:blipFill>
          <a:blip r:embed="rId11"/>
          <a:stretch>
            <a:fillRect/>
          </a:stretch>
        </p:blipFill>
        <p:spPr>
          <a:xfrm>
            <a:off x="435367" y="3929276"/>
            <a:ext cx="699796" cy="1117048"/>
          </a:xfrm>
          <a:prstGeom prst="rect">
            <a:avLst/>
          </a:prstGeom>
        </p:spPr>
      </p:pic>
      <p:pic>
        <p:nvPicPr>
          <p:cNvPr id="14" name="Grafik 8">
            <a:extLst>
              <a:ext uri="{FF2B5EF4-FFF2-40B4-BE49-F238E27FC236}">
                <a16:creationId xmlns:a16="http://schemas.microsoft.com/office/drawing/2014/main" id="{4D176D50-1425-7403-DBFD-9F2F0C4F0CC7}"/>
              </a:ext>
            </a:extLst>
          </p:cNvPr>
          <p:cNvPicPr>
            <a:picLocks noChangeAspect="1"/>
          </p:cNvPicPr>
          <p:nvPr/>
        </p:nvPicPr>
        <p:blipFill>
          <a:blip r:embed="rId12"/>
          <a:stretch>
            <a:fillRect/>
          </a:stretch>
        </p:blipFill>
        <p:spPr>
          <a:xfrm>
            <a:off x="392724" y="2642051"/>
            <a:ext cx="737728" cy="1017638"/>
          </a:xfrm>
          <a:prstGeom prst="rect">
            <a:avLst/>
          </a:prstGeom>
        </p:spPr>
      </p:pic>
      <p:pic>
        <p:nvPicPr>
          <p:cNvPr id="15" name="Picture 17">
            <a:hlinkClick r:id="rId13"/>
            <a:extLst>
              <a:ext uri="{FF2B5EF4-FFF2-40B4-BE49-F238E27FC236}">
                <a16:creationId xmlns:a16="http://schemas.microsoft.com/office/drawing/2014/main" id="{F82DCA76-23DA-036D-E693-FCF4D56D3825}"/>
              </a:ext>
            </a:extLst>
          </p:cNvPr>
          <p:cNvPicPr>
            <a:picLocks noChangeAspect="1"/>
          </p:cNvPicPr>
          <p:nvPr/>
        </p:nvPicPr>
        <p:blipFill>
          <a:blip r:embed="rId14"/>
          <a:stretch>
            <a:fillRect/>
          </a:stretch>
        </p:blipFill>
        <p:spPr>
          <a:xfrm>
            <a:off x="491341" y="4063848"/>
            <a:ext cx="535405" cy="204070"/>
          </a:xfrm>
          <a:prstGeom prst="rect">
            <a:avLst/>
          </a:prstGeom>
        </p:spPr>
      </p:pic>
      <p:pic>
        <p:nvPicPr>
          <p:cNvPr id="16" name="Picture 20" descr="Chart, sunburst chart&#10;&#10;Description automatically generated">
            <a:hlinkClick r:id="rId15"/>
            <a:extLst>
              <a:ext uri="{FF2B5EF4-FFF2-40B4-BE49-F238E27FC236}">
                <a16:creationId xmlns:a16="http://schemas.microsoft.com/office/drawing/2014/main" id="{18419F4F-3FF1-41E3-638C-4FC16702FE8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3292" y="1622583"/>
            <a:ext cx="811501" cy="811501"/>
          </a:xfrm>
          <a:prstGeom prst="rect">
            <a:avLst/>
          </a:prstGeom>
        </p:spPr>
      </p:pic>
    </p:spTree>
    <p:extLst>
      <p:ext uri="{BB962C8B-B14F-4D97-AF65-F5344CB8AC3E}">
        <p14:creationId xmlns:p14="http://schemas.microsoft.com/office/powerpoint/2010/main" val="270057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BDD9A1AF-66A9-2090-96C2-FEC4C761F510}"/>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E8CF97B1-C905-1073-235E-B7FFF7FCD370}"/>
              </a:ext>
            </a:extLst>
          </p:cNvPr>
          <p:cNvSpPr>
            <a:spLocks noGrp="1"/>
          </p:cNvSpPr>
          <p:nvPr>
            <p:ph type="body" sz="quarter" idx="13"/>
          </p:nvPr>
        </p:nvSpPr>
        <p:spPr/>
        <p:txBody>
          <a:bodyPr/>
          <a:lstStyle/>
          <a:p>
            <a:r>
              <a:rPr lang="de-DE" dirty="0"/>
              <a:t>Timeline: </a:t>
            </a:r>
            <a:r>
              <a:rPr lang="de-DE" dirty="0" err="1"/>
              <a:t>CIRPASS</a:t>
            </a:r>
            <a:r>
              <a:rPr lang="de-DE" dirty="0"/>
              <a:t> DPP - </a:t>
            </a:r>
            <a:r>
              <a:rPr lang="de-DE" b="0" dirty="0"/>
              <a:t>Cross-</a:t>
            </a:r>
            <a:r>
              <a:rPr lang="de-DE" b="0" dirty="0" err="1"/>
              <a:t>sector</a:t>
            </a:r>
            <a:r>
              <a:rPr lang="de-DE" b="0" dirty="0"/>
              <a:t> Roadmap </a:t>
            </a:r>
            <a:r>
              <a:rPr lang="de-DE" b="0" dirty="0" err="1"/>
              <a:t>timeline</a:t>
            </a:r>
            <a:r>
              <a:rPr lang="de-DE" b="0" dirty="0"/>
              <a:t> 2024-2027</a:t>
            </a:r>
          </a:p>
        </p:txBody>
      </p:sp>
      <p:sp>
        <p:nvSpPr>
          <p:cNvPr id="2" name="Textplatzhalter 1">
            <a:extLst>
              <a:ext uri="{FF2B5EF4-FFF2-40B4-BE49-F238E27FC236}">
                <a16:creationId xmlns:a16="http://schemas.microsoft.com/office/drawing/2014/main" id="{44F355F1-E9C0-6462-D089-AD93D87D71C5}"/>
              </a:ext>
            </a:extLst>
          </p:cNvPr>
          <p:cNvSpPr>
            <a:spLocks noGrp="1"/>
          </p:cNvSpPr>
          <p:nvPr>
            <p:ph type="body" sz="quarter" idx="10"/>
          </p:nvPr>
        </p:nvSpPr>
        <p:spPr/>
        <p:txBody>
          <a:bodyPr>
            <a:normAutofit fontScale="92500" lnSpcReduction="20000"/>
          </a:bodyPr>
          <a:lstStyle/>
          <a:p>
            <a:endParaRPr lang="de-DE"/>
          </a:p>
        </p:txBody>
      </p:sp>
      <p:pic>
        <p:nvPicPr>
          <p:cNvPr id="7" name="Grafik 6">
            <a:extLst>
              <a:ext uri="{FF2B5EF4-FFF2-40B4-BE49-F238E27FC236}">
                <a16:creationId xmlns:a16="http://schemas.microsoft.com/office/drawing/2014/main" id="{AEC7F97B-4868-E579-7B7D-BA2B2C651453}"/>
              </a:ext>
            </a:extLst>
          </p:cNvPr>
          <p:cNvPicPr>
            <a:picLocks noChangeAspect="1"/>
          </p:cNvPicPr>
          <p:nvPr/>
        </p:nvPicPr>
        <p:blipFill>
          <a:blip r:embed="rId2"/>
          <a:stretch>
            <a:fillRect/>
          </a:stretch>
        </p:blipFill>
        <p:spPr>
          <a:xfrm>
            <a:off x="2649357" y="1451123"/>
            <a:ext cx="6893285" cy="4891045"/>
          </a:xfrm>
          <a:prstGeom prst="rect">
            <a:avLst/>
          </a:prstGeom>
          <a:ln>
            <a:solidFill>
              <a:schemeClr val="tx1"/>
            </a:solidFill>
          </a:ln>
          <a:effectLst>
            <a:outerShdw blurRad="50800" dist="38100" dir="2700000" algn="tl" rotWithShape="0">
              <a:prstClr val="black">
                <a:alpha val="40000"/>
              </a:prstClr>
            </a:outerShdw>
          </a:effectLst>
        </p:spPr>
      </p:pic>
      <p:pic>
        <p:nvPicPr>
          <p:cNvPr id="5" name="Grafik 4" descr="Ein Bild, das Logo, Grafiken, Text, Clipart enthält.&#10;&#10;Automatisch generierte Beschreibung">
            <a:extLst>
              <a:ext uri="{FF2B5EF4-FFF2-40B4-BE49-F238E27FC236}">
                <a16:creationId xmlns:a16="http://schemas.microsoft.com/office/drawing/2014/main" id="{67A18119-3F04-A527-B9A2-D242B0939A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341" y="4948521"/>
            <a:ext cx="1304224" cy="1304224"/>
          </a:xfrm>
          <a:prstGeom prst="rect">
            <a:avLst/>
          </a:prstGeom>
        </p:spPr>
      </p:pic>
      <p:pic>
        <p:nvPicPr>
          <p:cNvPr id="6" name="Picture 9">
            <a:hlinkClick r:id="rId4"/>
            <a:extLst>
              <a:ext uri="{FF2B5EF4-FFF2-40B4-BE49-F238E27FC236}">
                <a16:creationId xmlns:a16="http://schemas.microsoft.com/office/drawing/2014/main" id="{FAE5121D-B18D-ACD1-9369-0B2581628F83}"/>
              </a:ext>
            </a:extLst>
          </p:cNvPr>
          <p:cNvPicPr>
            <a:picLocks noChangeAspect="1"/>
          </p:cNvPicPr>
          <p:nvPr/>
        </p:nvPicPr>
        <p:blipFill>
          <a:blip r:embed="rId5"/>
          <a:stretch>
            <a:fillRect/>
          </a:stretch>
        </p:blipFill>
        <p:spPr>
          <a:xfrm>
            <a:off x="435367" y="3929276"/>
            <a:ext cx="699796" cy="1117048"/>
          </a:xfrm>
          <a:prstGeom prst="rect">
            <a:avLst/>
          </a:prstGeom>
        </p:spPr>
      </p:pic>
      <p:pic>
        <p:nvPicPr>
          <p:cNvPr id="8" name="Grafik 8">
            <a:extLst>
              <a:ext uri="{FF2B5EF4-FFF2-40B4-BE49-F238E27FC236}">
                <a16:creationId xmlns:a16="http://schemas.microsoft.com/office/drawing/2014/main" id="{EB848BCB-CF5C-4465-B138-11699BC98295}"/>
              </a:ext>
            </a:extLst>
          </p:cNvPr>
          <p:cNvPicPr>
            <a:picLocks noChangeAspect="1"/>
          </p:cNvPicPr>
          <p:nvPr/>
        </p:nvPicPr>
        <p:blipFill>
          <a:blip r:embed="rId6"/>
          <a:stretch>
            <a:fillRect/>
          </a:stretch>
        </p:blipFill>
        <p:spPr>
          <a:xfrm>
            <a:off x="392724" y="2642051"/>
            <a:ext cx="737728" cy="1017638"/>
          </a:xfrm>
          <a:prstGeom prst="rect">
            <a:avLst/>
          </a:prstGeom>
        </p:spPr>
      </p:pic>
      <p:pic>
        <p:nvPicPr>
          <p:cNvPr id="9" name="Picture 17">
            <a:hlinkClick r:id="rId7"/>
            <a:extLst>
              <a:ext uri="{FF2B5EF4-FFF2-40B4-BE49-F238E27FC236}">
                <a16:creationId xmlns:a16="http://schemas.microsoft.com/office/drawing/2014/main" id="{A89BF547-D07C-0499-4981-312A0D981F44}"/>
              </a:ext>
            </a:extLst>
          </p:cNvPr>
          <p:cNvPicPr>
            <a:picLocks noChangeAspect="1"/>
          </p:cNvPicPr>
          <p:nvPr/>
        </p:nvPicPr>
        <p:blipFill>
          <a:blip r:embed="rId8"/>
          <a:stretch>
            <a:fillRect/>
          </a:stretch>
        </p:blipFill>
        <p:spPr>
          <a:xfrm>
            <a:off x="491341" y="4063848"/>
            <a:ext cx="535405" cy="204070"/>
          </a:xfrm>
          <a:prstGeom prst="rect">
            <a:avLst/>
          </a:prstGeom>
        </p:spPr>
      </p:pic>
      <p:pic>
        <p:nvPicPr>
          <p:cNvPr id="15" name="Picture 20" descr="Chart, sunburst chart&#10;&#10;Description automatically generated">
            <a:hlinkClick r:id="rId9"/>
            <a:extLst>
              <a:ext uri="{FF2B5EF4-FFF2-40B4-BE49-F238E27FC236}">
                <a16:creationId xmlns:a16="http://schemas.microsoft.com/office/drawing/2014/main" id="{1B2CFEC8-918E-811D-07B0-B357CA40B0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292" y="1622583"/>
            <a:ext cx="811501" cy="811501"/>
          </a:xfrm>
          <a:prstGeom prst="rect">
            <a:avLst/>
          </a:prstGeom>
        </p:spPr>
      </p:pic>
    </p:spTree>
    <p:extLst>
      <p:ext uri="{BB962C8B-B14F-4D97-AF65-F5344CB8AC3E}">
        <p14:creationId xmlns:p14="http://schemas.microsoft.com/office/powerpoint/2010/main" val="14717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510E77B-88FB-0A70-E38F-9754EF03802C}"/>
              </a:ext>
            </a:extLst>
          </p:cNvPr>
          <p:cNvSpPr>
            <a:spLocks noGrp="1"/>
          </p:cNvSpPr>
          <p:nvPr>
            <p:ph type="body" sz="quarter" idx="10"/>
          </p:nvPr>
        </p:nvSpPr>
        <p:spPr/>
        <p:txBody>
          <a:bodyPr>
            <a:normAutofit fontScale="85000" lnSpcReduction="20000"/>
          </a:bodyPr>
          <a:lstStyle/>
          <a:p>
            <a:r>
              <a:rPr lang="en-US">
                <a:hlinkClick r:id="rId3"/>
              </a:rPr>
              <a:t>DIGITAL-2023-CLOUD-DATA-04 -DIGIPASS - Digital Product Passport </a:t>
            </a:r>
            <a:r>
              <a:rPr lang="fr-FR"/>
              <a:t>| </a:t>
            </a:r>
            <a:r>
              <a:rPr lang="de-DE">
                <a:hlinkClick r:id="rId4"/>
              </a:rPr>
              <a:t>https://1drv.ms/p/s!AkAEc5z72WckjpUx5hGnyFT9hRpZAA?e=Bvd2Rc</a:t>
            </a:r>
            <a:r>
              <a:rPr lang="de-DE"/>
              <a:t> </a:t>
            </a:r>
          </a:p>
        </p:txBody>
      </p:sp>
      <p:sp>
        <p:nvSpPr>
          <p:cNvPr id="4" name="Text Placeholder 11">
            <a:extLst>
              <a:ext uri="{FF2B5EF4-FFF2-40B4-BE49-F238E27FC236}">
                <a16:creationId xmlns:a16="http://schemas.microsoft.com/office/drawing/2014/main" id="{81FB4798-5C6F-5725-8F38-98C977974278}"/>
              </a:ext>
            </a:extLst>
          </p:cNvPr>
          <p:cNvSpPr>
            <a:spLocks noGrp="1"/>
          </p:cNvSpPr>
          <p:nvPr>
            <p:ph type="body" sz="quarter" idx="12"/>
          </p:nvPr>
        </p:nvSpPr>
        <p:spPr>
          <a:xfrm>
            <a:off x="360000" y="792000"/>
            <a:ext cx="11738694" cy="449204"/>
          </a:xfrm>
        </p:spPr>
        <p:txBody>
          <a:bodyPr/>
          <a:lstStyle/>
          <a:p>
            <a:r>
              <a:rPr lang="de-DE" dirty="0" err="1"/>
              <a:t>Standarziation</a:t>
            </a:r>
            <a:r>
              <a:rPr lang="de-DE" dirty="0"/>
              <a:t> &amp; : DIN/DKE/VDE | DSI+DNP+DCC+DPP cdmm + PTB</a:t>
            </a:r>
          </a:p>
        </p:txBody>
      </p:sp>
      <p:sp>
        <p:nvSpPr>
          <p:cNvPr id="9" name="Text Placeholder 8">
            <a:extLst>
              <a:ext uri="{FF2B5EF4-FFF2-40B4-BE49-F238E27FC236}">
                <a16:creationId xmlns:a16="http://schemas.microsoft.com/office/drawing/2014/main" id="{7524F98E-1156-0DDA-0336-FE4DD5ABFF4D}"/>
              </a:ext>
            </a:extLst>
          </p:cNvPr>
          <p:cNvSpPr>
            <a:spLocks noGrp="1"/>
          </p:cNvSpPr>
          <p:nvPr>
            <p:ph type="body" sz="quarter" idx="13"/>
          </p:nvPr>
        </p:nvSpPr>
        <p:spPr/>
        <p:txBody>
          <a:bodyPr/>
          <a:lstStyle/>
          <a:p>
            <a:r>
              <a:rPr lang="de-DE" dirty="0"/>
              <a:t>CIRPASS-2 DPP Technology: </a:t>
            </a:r>
            <a:r>
              <a:rPr lang="de-DE" b="0" dirty="0"/>
              <a:t>Digital Product Passport</a:t>
            </a:r>
          </a:p>
        </p:txBody>
      </p:sp>
      <p:pic>
        <p:nvPicPr>
          <p:cNvPr id="20" name="Picture 19" descr="A diagram of a network&#10;&#10;Description automatically generated">
            <a:hlinkClick r:id="rId3"/>
            <a:extLst>
              <a:ext uri="{FF2B5EF4-FFF2-40B4-BE49-F238E27FC236}">
                <a16:creationId xmlns:a16="http://schemas.microsoft.com/office/drawing/2014/main" id="{4BEB901C-A391-E3FB-6046-32298DCFC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4267" y="1341495"/>
            <a:ext cx="8280000" cy="4670866"/>
          </a:xfrm>
          <a:prstGeom prst="rect">
            <a:avLst/>
          </a:prstGeom>
          <a:ln>
            <a:solidFill>
              <a:schemeClr val="tx1"/>
            </a:solidFill>
          </a:ln>
          <a:effectLst>
            <a:outerShdw blurRad="381000" dist="38100" dir="2700000" algn="tl" rotWithShape="0">
              <a:prstClr val="black">
                <a:alpha val="40000"/>
              </a:prstClr>
            </a:outerShdw>
          </a:effectLst>
        </p:spPr>
      </p:pic>
      <p:sp>
        <p:nvSpPr>
          <p:cNvPr id="14" name="Pfeil nach rechts 34">
            <a:extLst>
              <a:ext uri="{FF2B5EF4-FFF2-40B4-BE49-F238E27FC236}">
                <a16:creationId xmlns:a16="http://schemas.microsoft.com/office/drawing/2014/main" id="{4690FDD6-5502-6363-89DE-F5783EF94E61}"/>
              </a:ext>
            </a:extLst>
          </p:cNvPr>
          <p:cNvSpPr/>
          <p:nvPr/>
        </p:nvSpPr>
        <p:spPr>
          <a:xfrm rot="2639202">
            <a:off x="1204366" y="3245519"/>
            <a:ext cx="1248529" cy="560428"/>
          </a:xfrm>
          <a:prstGeom prst="rightArrow">
            <a:avLst>
              <a:gd name="adj1" fmla="val 50000"/>
              <a:gd name="adj2" fmla="val 50000"/>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b="1" dirty="0" err="1">
                <a:solidFill>
                  <a:schemeClr val="tx2"/>
                </a:solidFill>
              </a:rPr>
              <a:t>DIN|DKE</a:t>
            </a:r>
            <a:endParaRPr lang="de-DE" b="1" dirty="0">
              <a:solidFill>
                <a:schemeClr val="tx2"/>
              </a:solidFill>
            </a:endParaRPr>
          </a:p>
        </p:txBody>
      </p:sp>
      <p:pic>
        <p:nvPicPr>
          <p:cNvPr id="3" name="Picture 2">
            <a:hlinkClick r:id="rId3"/>
            <a:extLst>
              <a:ext uri="{FF2B5EF4-FFF2-40B4-BE49-F238E27FC236}">
                <a16:creationId xmlns:a16="http://schemas.microsoft.com/office/drawing/2014/main" id="{BDED150E-705C-97FF-0A56-0C1A560BC7E0}"/>
              </a:ext>
            </a:extLst>
          </p:cNvPr>
          <p:cNvPicPr>
            <a:picLocks noChangeAspect="1"/>
          </p:cNvPicPr>
          <p:nvPr/>
        </p:nvPicPr>
        <p:blipFill>
          <a:blip r:embed="rId6"/>
          <a:stretch>
            <a:fillRect/>
          </a:stretch>
        </p:blipFill>
        <p:spPr>
          <a:xfrm>
            <a:off x="7638312" y="5434077"/>
            <a:ext cx="4177790" cy="889413"/>
          </a:xfrm>
          <a:prstGeom prst="rect">
            <a:avLst/>
          </a:prstGeom>
        </p:spPr>
      </p:pic>
      <p:pic>
        <p:nvPicPr>
          <p:cNvPr id="2" name="Grafik 1" descr="Ein Bild, das Logo, Grafiken, Text, Clipart enthält.&#10;&#10;Automatisch generierte Beschreibung">
            <a:extLst>
              <a:ext uri="{FF2B5EF4-FFF2-40B4-BE49-F238E27FC236}">
                <a16:creationId xmlns:a16="http://schemas.microsoft.com/office/drawing/2014/main" id="{01FC0236-603C-4898-FF8C-B77DB844CC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341" y="4948521"/>
            <a:ext cx="1304224" cy="1304224"/>
          </a:xfrm>
          <a:prstGeom prst="rect">
            <a:avLst/>
          </a:prstGeom>
        </p:spPr>
      </p:pic>
      <p:pic>
        <p:nvPicPr>
          <p:cNvPr id="5" name="Picture 9">
            <a:hlinkClick r:id="rId8"/>
            <a:extLst>
              <a:ext uri="{FF2B5EF4-FFF2-40B4-BE49-F238E27FC236}">
                <a16:creationId xmlns:a16="http://schemas.microsoft.com/office/drawing/2014/main" id="{DCFE6610-A2B5-0F7B-51EF-2D166934AB1C}"/>
              </a:ext>
            </a:extLst>
          </p:cNvPr>
          <p:cNvPicPr>
            <a:picLocks noChangeAspect="1"/>
          </p:cNvPicPr>
          <p:nvPr/>
        </p:nvPicPr>
        <p:blipFill>
          <a:blip r:embed="rId9"/>
          <a:stretch>
            <a:fillRect/>
          </a:stretch>
        </p:blipFill>
        <p:spPr>
          <a:xfrm>
            <a:off x="435367" y="3929276"/>
            <a:ext cx="699796" cy="1117048"/>
          </a:xfrm>
          <a:prstGeom prst="rect">
            <a:avLst/>
          </a:prstGeom>
        </p:spPr>
      </p:pic>
      <p:pic>
        <p:nvPicPr>
          <p:cNvPr id="10" name="Grafik 8">
            <a:extLst>
              <a:ext uri="{FF2B5EF4-FFF2-40B4-BE49-F238E27FC236}">
                <a16:creationId xmlns:a16="http://schemas.microsoft.com/office/drawing/2014/main" id="{B5524DDD-FFE3-8F24-0998-0B975BC2E2BB}"/>
              </a:ext>
            </a:extLst>
          </p:cNvPr>
          <p:cNvPicPr>
            <a:picLocks noChangeAspect="1"/>
          </p:cNvPicPr>
          <p:nvPr/>
        </p:nvPicPr>
        <p:blipFill>
          <a:blip r:embed="rId10"/>
          <a:stretch>
            <a:fillRect/>
          </a:stretch>
        </p:blipFill>
        <p:spPr>
          <a:xfrm>
            <a:off x="392724" y="2642051"/>
            <a:ext cx="737728" cy="1017638"/>
          </a:xfrm>
          <a:prstGeom prst="rect">
            <a:avLst/>
          </a:prstGeom>
        </p:spPr>
      </p:pic>
      <p:pic>
        <p:nvPicPr>
          <p:cNvPr id="12" name="Picture 17">
            <a:hlinkClick r:id="rId11"/>
            <a:extLst>
              <a:ext uri="{FF2B5EF4-FFF2-40B4-BE49-F238E27FC236}">
                <a16:creationId xmlns:a16="http://schemas.microsoft.com/office/drawing/2014/main" id="{245632E9-831C-C7E7-448A-7C29A1BDBD0B}"/>
              </a:ext>
            </a:extLst>
          </p:cNvPr>
          <p:cNvPicPr>
            <a:picLocks noChangeAspect="1"/>
          </p:cNvPicPr>
          <p:nvPr/>
        </p:nvPicPr>
        <p:blipFill>
          <a:blip r:embed="rId12"/>
          <a:stretch>
            <a:fillRect/>
          </a:stretch>
        </p:blipFill>
        <p:spPr>
          <a:xfrm>
            <a:off x="491341" y="4063848"/>
            <a:ext cx="535405" cy="204070"/>
          </a:xfrm>
          <a:prstGeom prst="rect">
            <a:avLst/>
          </a:prstGeom>
        </p:spPr>
      </p:pic>
      <p:pic>
        <p:nvPicPr>
          <p:cNvPr id="13" name="Picture 20" descr="Chart, sunburst chart&#10;&#10;Description automatically generated">
            <a:hlinkClick r:id="rId13"/>
            <a:extLst>
              <a:ext uri="{FF2B5EF4-FFF2-40B4-BE49-F238E27FC236}">
                <a16:creationId xmlns:a16="http://schemas.microsoft.com/office/drawing/2014/main" id="{084FC5E3-1702-B3ED-8017-AEEAF1A6819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3292" y="1622583"/>
            <a:ext cx="811501" cy="811501"/>
          </a:xfrm>
          <a:prstGeom prst="rect">
            <a:avLst/>
          </a:prstGeom>
        </p:spPr>
      </p:pic>
      <p:pic>
        <p:nvPicPr>
          <p:cNvPr id="15" name="Grafik 14">
            <a:extLst>
              <a:ext uri="{FF2B5EF4-FFF2-40B4-BE49-F238E27FC236}">
                <a16:creationId xmlns:a16="http://schemas.microsoft.com/office/drawing/2014/main" id="{9E24E790-C3F3-8831-8B36-D40FA9E3782C}"/>
              </a:ext>
            </a:extLst>
          </p:cNvPr>
          <p:cNvPicPr>
            <a:picLocks noChangeAspect="1"/>
          </p:cNvPicPr>
          <p:nvPr/>
        </p:nvPicPr>
        <p:blipFill>
          <a:blip r:embed="rId15"/>
          <a:stretch>
            <a:fillRect/>
          </a:stretch>
        </p:blipFill>
        <p:spPr>
          <a:xfrm>
            <a:off x="10425892" y="1780501"/>
            <a:ext cx="1412816" cy="1307166"/>
          </a:xfrm>
          <a:prstGeom prst="rect">
            <a:avLst/>
          </a:prstGeom>
        </p:spPr>
      </p:pic>
    </p:spTree>
    <p:extLst>
      <p:ext uri="{BB962C8B-B14F-4D97-AF65-F5344CB8AC3E}">
        <p14:creationId xmlns:p14="http://schemas.microsoft.com/office/powerpoint/2010/main" val="14840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0D1B33F-5815-C60A-B049-CD8BD780A0B0}"/>
              </a:ext>
            </a:extLst>
          </p:cNvPr>
          <p:cNvPicPr>
            <a:picLocks noGrp="1" noChangeAspect="1"/>
          </p:cNvPicPr>
          <p:nvPr>
            <p:ph sz="quarter" idx="14"/>
          </p:nvPr>
        </p:nvPicPr>
        <p:blipFill>
          <a:blip r:embed="rId2"/>
          <a:stretch>
            <a:fillRect/>
          </a:stretch>
        </p:blipFill>
        <p:spPr>
          <a:xfrm>
            <a:off x="1678939" y="1340508"/>
            <a:ext cx="8601403" cy="4845458"/>
          </a:xfrm>
          <a:prstGeom prst="rect">
            <a:avLst/>
          </a:prstGeom>
          <a:ln>
            <a:solidFill>
              <a:schemeClr val="tx1"/>
            </a:solidFill>
          </a:ln>
          <a:effectLst>
            <a:outerShdw blurRad="3810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EEECB53D-FDD0-2459-5021-E06C67ABB2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76" r="9075"/>
          <a:stretch/>
        </p:blipFill>
        <p:spPr bwMode="auto">
          <a:xfrm>
            <a:off x="7332955" y="3939578"/>
            <a:ext cx="2947387" cy="189305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14">
            <a:extLst>
              <a:ext uri="{FF2B5EF4-FFF2-40B4-BE49-F238E27FC236}">
                <a16:creationId xmlns:a16="http://schemas.microsoft.com/office/drawing/2014/main" id="{77E87767-1092-08E4-9F32-FA61AE04A61C}"/>
              </a:ext>
            </a:extLst>
          </p:cNvPr>
          <p:cNvPicPr>
            <a:picLocks noChangeAspect="1"/>
          </p:cNvPicPr>
          <p:nvPr/>
        </p:nvPicPr>
        <p:blipFill rotWithShape="1">
          <a:blip r:embed="rId4"/>
          <a:srcRect l="5471" r="7501"/>
          <a:stretch/>
        </p:blipFill>
        <p:spPr>
          <a:xfrm>
            <a:off x="7565076" y="3755441"/>
            <a:ext cx="1254999" cy="1334242"/>
          </a:xfrm>
          <a:prstGeom prst="rect">
            <a:avLst/>
          </a:prstGeom>
          <a:solidFill>
            <a:schemeClr val="bg1"/>
          </a:solidFill>
        </p:spPr>
      </p:pic>
      <p:sp>
        <p:nvSpPr>
          <p:cNvPr id="2" name="Text Placeholder 1">
            <a:extLst>
              <a:ext uri="{FF2B5EF4-FFF2-40B4-BE49-F238E27FC236}">
                <a16:creationId xmlns:a16="http://schemas.microsoft.com/office/drawing/2014/main" id="{63159825-94C8-2231-0B5F-9E278613CA37}"/>
              </a:ext>
            </a:extLst>
          </p:cNvPr>
          <p:cNvSpPr>
            <a:spLocks noGrp="1"/>
          </p:cNvSpPr>
          <p:nvPr>
            <p:ph type="body" sz="quarter" idx="10"/>
          </p:nvPr>
        </p:nvSpPr>
        <p:spPr/>
        <p:txBody>
          <a:bodyPr>
            <a:normAutofit fontScale="92500" lnSpcReduction="20000"/>
          </a:bodyPr>
          <a:lstStyle/>
          <a:p>
            <a:r>
              <a:rPr lang="en-US">
                <a:hlinkClick r:id="rId5"/>
              </a:rPr>
              <a:t>https://www.sci40.com/</a:t>
            </a:r>
            <a:r>
              <a:rPr lang="en-US"/>
              <a:t> | </a:t>
            </a:r>
            <a:r>
              <a:rPr lang="en-US">
                <a:hlinkClick r:id="rId6"/>
              </a:rPr>
              <a:t>https://www.sci40.com/german/projekte/interopera/</a:t>
            </a:r>
            <a:r>
              <a:rPr lang="en-US"/>
              <a:t> </a:t>
            </a:r>
          </a:p>
        </p:txBody>
      </p:sp>
      <p:sp>
        <p:nvSpPr>
          <p:cNvPr id="3" name="Text Placeholder 2">
            <a:extLst>
              <a:ext uri="{FF2B5EF4-FFF2-40B4-BE49-F238E27FC236}">
                <a16:creationId xmlns:a16="http://schemas.microsoft.com/office/drawing/2014/main" id="{D6031C10-CCBC-0586-4E03-39C00F8B8FE3}"/>
              </a:ext>
            </a:extLst>
          </p:cNvPr>
          <p:cNvSpPr>
            <a:spLocks noGrp="1"/>
          </p:cNvSpPr>
          <p:nvPr>
            <p:ph type="body" sz="quarter" idx="12"/>
          </p:nvPr>
        </p:nvSpPr>
        <p:spPr/>
        <p:txBody>
          <a:bodyPr/>
          <a:lstStyle/>
          <a:p>
            <a:r>
              <a:rPr lang="de-DE" dirty="0"/>
              <a:t>DNP | DPP Standardization &amp; Harmonization (</a:t>
            </a:r>
            <a:r>
              <a:rPr lang="de-DE" dirty="0" err="1"/>
              <a:t>MiHo</a:t>
            </a:r>
            <a:r>
              <a:rPr lang="de-DE" dirty="0"/>
              <a:t>: </a:t>
            </a:r>
            <a:r>
              <a:rPr lang="de-DE" dirty="0" err="1"/>
              <a:t>Semantification</a:t>
            </a:r>
            <a:r>
              <a:rPr lang="de-DE" dirty="0"/>
              <a:t>)</a:t>
            </a:r>
            <a:endParaRPr lang="en-US" dirty="0"/>
          </a:p>
        </p:txBody>
      </p:sp>
      <p:sp>
        <p:nvSpPr>
          <p:cNvPr id="4" name="Text Placeholder 3">
            <a:extLst>
              <a:ext uri="{FF2B5EF4-FFF2-40B4-BE49-F238E27FC236}">
                <a16:creationId xmlns:a16="http://schemas.microsoft.com/office/drawing/2014/main" id="{EA2F4EDE-5B52-4E13-6217-5DE7D5EC048A}"/>
              </a:ext>
            </a:extLst>
          </p:cNvPr>
          <p:cNvSpPr>
            <a:spLocks noGrp="1"/>
          </p:cNvSpPr>
          <p:nvPr>
            <p:ph type="body" sz="quarter" idx="13"/>
          </p:nvPr>
        </p:nvSpPr>
        <p:spPr/>
        <p:txBody>
          <a:bodyPr/>
          <a:lstStyle/>
          <a:p>
            <a:r>
              <a:rPr lang="de-DE" dirty="0"/>
              <a:t>DPP Community: CIRPASS-2 &amp; JTC24 &amp; SCI4.0 Standardization</a:t>
            </a:r>
            <a:endParaRPr lang="en-US" dirty="0"/>
          </a:p>
        </p:txBody>
      </p:sp>
      <p:pic>
        <p:nvPicPr>
          <p:cNvPr id="9" name="Picture 8" descr="Text&#10;&#10;Description automatically generated">
            <a:hlinkClick r:id="rId7"/>
            <a:extLst>
              <a:ext uri="{FF2B5EF4-FFF2-40B4-BE49-F238E27FC236}">
                <a16:creationId xmlns:a16="http://schemas.microsoft.com/office/drawing/2014/main" id="{40D5AF19-F193-B57B-1A40-7865ACBC72DB}"/>
              </a:ext>
            </a:extLst>
          </p:cNvPr>
          <p:cNvPicPr>
            <a:picLocks noChangeAspect="1"/>
          </p:cNvPicPr>
          <p:nvPr/>
        </p:nvPicPr>
        <p:blipFill rotWithShape="1">
          <a:blip r:embed="rId8"/>
          <a:srcRect l="2019" t="2323" r="684" b="-4205"/>
          <a:stretch/>
        </p:blipFill>
        <p:spPr>
          <a:xfrm>
            <a:off x="7803472" y="4772997"/>
            <a:ext cx="798990" cy="746145"/>
          </a:xfrm>
          <a:prstGeom prst="rect">
            <a:avLst/>
          </a:prstGeom>
          <a:solidFill>
            <a:schemeClr val="bg1"/>
          </a:solidFill>
        </p:spPr>
      </p:pic>
      <p:pic>
        <p:nvPicPr>
          <p:cNvPr id="11" name="Picture 10" descr="A qr code on a white background&#10;&#10;Description automatically generated">
            <a:extLst>
              <a:ext uri="{FF2B5EF4-FFF2-40B4-BE49-F238E27FC236}">
                <a16:creationId xmlns:a16="http://schemas.microsoft.com/office/drawing/2014/main" id="{675326AD-12A1-D195-8065-A82585BC2A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26661" y="4341181"/>
            <a:ext cx="532660" cy="532660"/>
          </a:xfrm>
          <a:prstGeom prst="rect">
            <a:avLst/>
          </a:prstGeom>
        </p:spPr>
      </p:pic>
      <p:sp>
        <p:nvSpPr>
          <p:cNvPr id="12" name="Pfeil nach rechts 34">
            <a:extLst>
              <a:ext uri="{FF2B5EF4-FFF2-40B4-BE49-F238E27FC236}">
                <a16:creationId xmlns:a16="http://schemas.microsoft.com/office/drawing/2014/main" id="{89A483F3-5DA5-6349-E2EB-3CCCC9478CC8}"/>
              </a:ext>
            </a:extLst>
          </p:cNvPr>
          <p:cNvSpPr/>
          <p:nvPr/>
        </p:nvSpPr>
        <p:spPr>
          <a:xfrm rot="19771215">
            <a:off x="680957" y="2302210"/>
            <a:ext cx="4443709" cy="955095"/>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3200">
                <a:solidFill>
                  <a:schemeClr val="tx2"/>
                </a:solidFill>
              </a:rPr>
              <a:t>… and Standardization.</a:t>
            </a:r>
          </a:p>
        </p:txBody>
      </p:sp>
      <p:pic>
        <p:nvPicPr>
          <p:cNvPr id="5" name="Grafik 4" descr="Ein Bild, das Logo, Grafiken, Text, Clipart enthält.&#10;&#10;Automatisch generierte Beschreibung">
            <a:extLst>
              <a:ext uri="{FF2B5EF4-FFF2-40B4-BE49-F238E27FC236}">
                <a16:creationId xmlns:a16="http://schemas.microsoft.com/office/drawing/2014/main" id="{AD699E81-B0E4-A0B2-963C-B2C507677D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341" y="4948521"/>
            <a:ext cx="1304224" cy="1304224"/>
          </a:xfrm>
          <a:prstGeom prst="rect">
            <a:avLst/>
          </a:prstGeom>
        </p:spPr>
      </p:pic>
      <p:pic>
        <p:nvPicPr>
          <p:cNvPr id="6" name="Picture 9">
            <a:hlinkClick r:id="rId11"/>
            <a:extLst>
              <a:ext uri="{FF2B5EF4-FFF2-40B4-BE49-F238E27FC236}">
                <a16:creationId xmlns:a16="http://schemas.microsoft.com/office/drawing/2014/main" id="{A3E1A770-B839-8652-7BD4-2FCBDA4C1FDE}"/>
              </a:ext>
            </a:extLst>
          </p:cNvPr>
          <p:cNvPicPr>
            <a:picLocks noChangeAspect="1"/>
          </p:cNvPicPr>
          <p:nvPr/>
        </p:nvPicPr>
        <p:blipFill>
          <a:blip r:embed="rId12"/>
          <a:stretch>
            <a:fillRect/>
          </a:stretch>
        </p:blipFill>
        <p:spPr>
          <a:xfrm>
            <a:off x="435367" y="3929276"/>
            <a:ext cx="699796" cy="1117048"/>
          </a:xfrm>
          <a:prstGeom prst="rect">
            <a:avLst/>
          </a:prstGeom>
        </p:spPr>
      </p:pic>
      <p:pic>
        <p:nvPicPr>
          <p:cNvPr id="10" name="Grafik 8">
            <a:extLst>
              <a:ext uri="{FF2B5EF4-FFF2-40B4-BE49-F238E27FC236}">
                <a16:creationId xmlns:a16="http://schemas.microsoft.com/office/drawing/2014/main" id="{C9BF0465-2FE7-4B8A-BE15-E39C7DC0F468}"/>
              </a:ext>
            </a:extLst>
          </p:cNvPr>
          <p:cNvPicPr>
            <a:picLocks noChangeAspect="1"/>
          </p:cNvPicPr>
          <p:nvPr/>
        </p:nvPicPr>
        <p:blipFill>
          <a:blip r:embed="rId13"/>
          <a:stretch>
            <a:fillRect/>
          </a:stretch>
        </p:blipFill>
        <p:spPr>
          <a:xfrm>
            <a:off x="392724" y="2642051"/>
            <a:ext cx="737728" cy="1017638"/>
          </a:xfrm>
          <a:prstGeom prst="rect">
            <a:avLst/>
          </a:prstGeom>
        </p:spPr>
      </p:pic>
      <p:pic>
        <p:nvPicPr>
          <p:cNvPr id="13" name="Picture 17">
            <a:hlinkClick r:id="rId14"/>
            <a:extLst>
              <a:ext uri="{FF2B5EF4-FFF2-40B4-BE49-F238E27FC236}">
                <a16:creationId xmlns:a16="http://schemas.microsoft.com/office/drawing/2014/main" id="{17B9F899-E5C2-FFC1-2AA5-8FE59886AF54}"/>
              </a:ext>
            </a:extLst>
          </p:cNvPr>
          <p:cNvPicPr>
            <a:picLocks noChangeAspect="1"/>
          </p:cNvPicPr>
          <p:nvPr/>
        </p:nvPicPr>
        <p:blipFill>
          <a:blip r:embed="rId15"/>
          <a:stretch>
            <a:fillRect/>
          </a:stretch>
        </p:blipFill>
        <p:spPr>
          <a:xfrm>
            <a:off x="491341" y="4063848"/>
            <a:ext cx="535405" cy="204070"/>
          </a:xfrm>
          <a:prstGeom prst="rect">
            <a:avLst/>
          </a:prstGeom>
        </p:spPr>
      </p:pic>
      <p:pic>
        <p:nvPicPr>
          <p:cNvPr id="14" name="Picture 20" descr="Chart, sunburst chart&#10;&#10;Description automatically generated">
            <a:hlinkClick r:id="rId16"/>
            <a:extLst>
              <a:ext uri="{FF2B5EF4-FFF2-40B4-BE49-F238E27FC236}">
                <a16:creationId xmlns:a16="http://schemas.microsoft.com/office/drawing/2014/main" id="{D9CD9EEF-FFF3-1E1E-E2C0-9C25A0AB41F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53292" y="1622583"/>
            <a:ext cx="811501" cy="811501"/>
          </a:xfrm>
          <a:prstGeom prst="rect">
            <a:avLst/>
          </a:prstGeom>
        </p:spPr>
      </p:pic>
      <p:pic>
        <p:nvPicPr>
          <p:cNvPr id="15" name="Grafik 14">
            <a:extLst>
              <a:ext uri="{FF2B5EF4-FFF2-40B4-BE49-F238E27FC236}">
                <a16:creationId xmlns:a16="http://schemas.microsoft.com/office/drawing/2014/main" id="{AA308122-7D18-6DFD-103B-75F9E3215AF8}"/>
              </a:ext>
            </a:extLst>
          </p:cNvPr>
          <p:cNvPicPr>
            <a:picLocks noChangeAspect="1"/>
          </p:cNvPicPr>
          <p:nvPr/>
        </p:nvPicPr>
        <p:blipFill>
          <a:blip r:embed="rId4"/>
          <a:stretch>
            <a:fillRect/>
          </a:stretch>
        </p:blipFill>
        <p:spPr>
          <a:xfrm>
            <a:off x="10425892" y="1780501"/>
            <a:ext cx="1412816" cy="1307166"/>
          </a:xfrm>
          <a:prstGeom prst="rect">
            <a:avLst/>
          </a:prstGeom>
        </p:spPr>
      </p:pic>
    </p:spTree>
    <p:extLst>
      <p:ext uri="{BB962C8B-B14F-4D97-AF65-F5344CB8AC3E}">
        <p14:creationId xmlns:p14="http://schemas.microsoft.com/office/powerpoint/2010/main" val="203232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26"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159825-94C8-2231-0B5F-9E278613CA37}"/>
              </a:ext>
            </a:extLst>
          </p:cNvPr>
          <p:cNvSpPr>
            <a:spLocks noGrp="1"/>
          </p:cNvSpPr>
          <p:nvPr>
            <p:ph type="body" sz="quarter" idx="10"/>
          </p:nvPr>
        </p:nvSpPr>
        <p:spPr/>
        <p:txBody>
          <a:bodyPr>
            <a:normAutofit fontScale="92500" lnSpcReduction="20000"/>
          </a:bodyPr>
          <a:lstStyle/>
          <a:p>
            <a:r>
              <a:rPr lang="en-US">
                <a:hlinkClick r:id="rId2"/>
              </a:rPr>
              <a:t>https://cirpassproject.eu/wp-content/uploads/2023/07/CIRPASS-2-presentation.pdf</a:t>
            </a:r>
            <a:r>
              <a:rPr lang="en-US"/>
              <a:t>  | </a:t>
            </a:r>
            <a:r>
              <a:rPr lang="en-US">
                <a:hlinkClick r:id="rId3"/>
              </a:rPr>
              <a:t>https://www.youtube.com/playlist?list=PLmwl0nkG0dPFI8bAS736myioL45oBEoeU</a:t>
            </a:r>
            <a:r>
              <a:rPr lang="en-US"/>
              <a:t> </a:t>
            </a:r>
          </a:p>
        </p:txBody>
      </p:sp>
      <p:sp>
        <p:nvSpPr>
          <p:cNvPr id="3" name="Text Placeholder 2">
            <a:extLst>
              <a:ext uri="{FF2B5EF4-FFF2-40B4-BE49-F238E27FC236}">
                <a16:creationId xmlns:a16="http://schemas.microsoft.com/office/drawing/2014/main" id="{D6031C10-CCBC-0586-4E03-39C00F8B8FE3}"/>
              </a:ext>
            </a:extLst>
          </p:cNvPr>
          <p:cNvSpPr>
            <a:spLocks noGrp="1"/>
          </p:cNvSpPr>
          <p:nvPr>
            <p:ph type="body" sz="quarter" idx="12"/>
          </p:nvPr>
        </p:nvSpPr>
        <p:spPr/>
        <p:txBody>
          <a:bodyPr/>
          <a:lstStyle/>
          <a:p>
            <a:r>
              <a:rPr lang="de-DE" dirty="0"/>
              <a:t>Standardization of DPP-System and DPP-Data </a:t>
            </a:r>
            <a:endParaRPr lang="en-US" dirty="0"/>
          </a:p>
        </p:txBody>
      </p:sp>
      <p:sp>
        <p:nvSpPr>
          <p:cNvPr id="4" name="Text Placeholder 3">
            <a:extLst>
              <a:ext uri="{FF2B5EF4-FFF2-40B4-BE49-F238E27FC236}">
                <a16:creationId xmlns:a16="http://schemas.microsoft.com/office/drawing/2014/main" id="{EA2F4EDE-5B52-4E13-6217-5DE7D5EC048A}"/>
              </a:ext>
            </a:extLst>
          </p:cNvPr>
          <p:cNvSpPr>
            <a:spLocks noGrp="1"/>
          </p:cNvSpPr>
          <p:nvPr>
            <p:ph type="body" sz="quarter" idx="13"/>
          </p:nvPr>
        </p:nvSpPr>
        <p:spPr/>
        <p:txBody>
          <a:bodyPr/>
          <a:lstStyle/>
          <a:p>
            <a:r>
              <a:rPr lang="de-DE" dirty="0"/>
              <a:t>Timeline 2027-2030: CIRPASS-2 Standardization</a:t>
            </a:r>
            <a:endParaRPr lang="en-US" dirty="0"/>
          </a:p>
        </p:txBody>
      </p:sp>
      <p:pic>
        <p:nvPicPr>
          <p:cNvPr id="18" name="Picture 17">
            <a:hlinkClick r:id="rId2"/>
            <a:extLst>
              <a:ext uri="{FF2B5EF4-FFF2-40B4-BE49-F238E27FC236}">
                <a16:creationId xmlns:a16="http://schemas.microsoft.com/office/drawing/2014/main" id="{C133DCD9-7CC8-0930-1A66-9376599435E7}"/>
              </a:ext>
            </a:extLst>
          </p:cNvPr>
          <p:cNvPicPr>
            <a:picLocks noChangeAspect="1"/>
          </p:cNvPicPr>
          <p:nvPr/>
        </p:nvPicPr>
        <p:blipFill>
          <a:blip r:embed="rId4"/>
          <a:stretch>
            <a:fillRect/>
          </a:stretch>
        </p:blipFill>
        <p:spPr>
          <a:xfrm>
            <a:off x="1656862" y="1335330"/>
            <a:ext cx="8897326" cy="5006491"/>
          </a:xfrm>
          <a:prstGeom prst="rect">
            <a:avLst/>
          </a:prstGeom>
          <a:ln>
            <a:solidFill>
              <a:schemeClr val="tx1"/>
            </a:solidFill>
          </a:ln>
          <a:effectLst>
            <a:outerShdw blurRad="381000" dist="38100" dir="2700000" algn="tl" rotWithShape="0">
              <a:prstClr val="black">
                <a:alpha val="40000"/>
              </a:prstClr>
            </a:outerShdw>
          </a:effectLst>
        </p:spPr>
      </p:pic>
      <p:pic>
        <p:nvPicPr>
          <p:cNvPr id="19" name="Picture 18">
            <a:hlinkClick r:id="rId2"/>
            <a:extLst>
              <a:ext uri="{FF2B5EF4-FFF2-40B4-BE49-F238E27FC236}">
                <a16:creationId xmlns:a16="http://schemas.microsoft.com/office/drawing/2014/main" id="{AFB414AB-85B8-1DB4-9A9F-6B5C0CEAA60E}"/>
              </a:ext>
            </a:extLst>
          </p:cNvPr>
          <p:cNvPicPr>
            <a:picLocks noChangeAspect="1"/>
          </p:cNvPicPr>
          <p:nvPr/>
        </p:nvPicPr>
        <p:blipFill>
          <a:blip r:embed="rId5"/>
          <a:stretch>
            <a:fillRect/>
          </a:stretch>
        </p:blipFill>
        <p:spPr>
          <a:xfrm>
            <a:off x="7638312" y="5434077"/>
            <a:ext cx="4177790" cy="889413"/>
          </a:xfrm>
          <a:prstGeom prst="rect">
            <a:avLst/>
          </a:prstGeom>
        </p:spPr>
      </p:pic>
      <p:pic>
        <p:nvPicPr>
          <p:cNvPr id="21" name="Grafik 14">
            <a:extLst>
              <a:ext uri="{FF2B5EF4-FFF2-40B4-BE49-F238E27FC236}">
                <a16:creationId xmlns:a16="http://schemas.microsoft.com/office/drawing/2014/main" id="{EA75798B-2E12-044B-4F52-001CB45F30CA}"/>
              </a:ext>
            </a:extLst>
          </p:cNvPr>
          <p:cNvPicPr>
            <a:picLocks noChangeAspect="1"/>
          </p:cNvPicPr>
          <p:nvPr/>
        </p:nvPicPr>
        <p:blipFill rotWithShape="1">
          <a:blip r:embed="rId6"/>
          <a:srcRect l="5471" r="7501"/>
          <a:stretch/>
        </p:blipFill>
        <p:spPr>
          <a:xfrm>
            <a:off x="1888843" y="4099835"/>
            <a:ext cx="1254999" cy="1334242"/>
          </a:xfrm>
          <a:prstGeom prst="rect">
            <a:avLst/>
          </a:prstGeom>
          <a:solidFill>
            <a:schemeClr val="bg1"/>
          </a:solidFill>
        </p:spPr>
      </p:pic>
      <p:pic>
        <p:nvPicPr>
          <p:cNvPr id="5" name="Grafik 4" descr="Ein Bild, das Logo, Grafiken, Text, Clipart enthält.&#10;&#10;Automatisch generierte Beschreibung">
            <a:extLst>
              <a:ext uri="{FF2B5EF4-FFF2-40B4-BE49-F238E27FC236}">
                <a16:creationId xmlns:a16="http://schemas.microsoft.com/office/drawing/2014/main" id="{4B8370DC-68FE-4AB4-CBBA-970A255D20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341" y="4948521"/>
            <a:ext cx="1304224" cy="1304224"/>
          </a:xfrm>
          <a:prstGeom prst="rect">
            <a:avLst/>
          </a:prstGeom>
        </p:spPr>
      </p:pic>
      <p:pic>
        <p:nvPicPr>
          <p:cNvPr id="6" name="Picture 9">
            <a:hlinkClick r:id="rId8"/>
            <a:extLst>
              <a:ext uri="{FF2B5EF4-FFF2-40B4-BE49-F238E27FC236}">
                <a16:creationId xmlns:a16="http://schemas.microsoft.com/office/drawing/2014/main" id="{72DEBC61-BCA4-01E5-B417-0366E03834D8}"/>
              </a:ext>
            </a:extLst>
          </p:cNvPr>
          <p:cNvPicPr>
            <a:picLocks noChangeAspect="1"/>
          </p:cNvPicPr>
          <p:nvPr/>
        </p:nvPicPr>
        <p:blipFill>
          <a:blip r:embed="rId9"/>
          <a:stretch>
            <a:fillRect/>
          </a:stretch>
        </p:blipFill>
        <p:spPr>
          <a:xfrm>
            <a:off x="435367" y="3929276"/>
            <a:ext cx="699796" cy="1117048"/>
          </a:xfrm>
          <a:prstGeom prst="rect">
            <a:avLst/>
          </a:prstGeom>
        </p:spPr>
      </p:pic>
      <p:pic>
        <p:nvPicPr>
          <p:cNvPr id="7" name="Grafik 8">
            <a:extLst>
              <a:ext uri="{FF2B5EF4-FFF2-40B4-BE49-F238E27FC236}">
                <a16:creationId xmlns:a16="http://schemas.microsoft.com/office/drawing/2014/main" id="{FAD33BF6-5D0D-0090-424C-73F90E5AA853}"/>
              </a:ext>
            </a:extLst>
          </p:cNvPr>
          <p:cNvPicPr>
            <a:picLocks noChangeAspect="1"/>
          </p:cNvPicPr>
          <p:nvPr/>
        </p:nvPicPr>
        <p:blipFill>
          <a:blip r:embed="rId10"/>
          <a:stretch>
            <a:fillRect/>
          </a:stretch>
        </p:blipFill>
        <p:spPr>
          <a:xfrm>
            <a:off x="392724" y="2642051"/>
            <a:ext cx="737728" cy="1017638"/>
          </a:xfrm>
          <a:prstGeom prst="rect">
            <a:avLst/>
          </a:prstGeom>
        </p:spPr>
      </p:pic>
      <p:pic>
        <p:nvPicPr>
          <p:cNvPr id="8" name="Picture 17">
            <a:hlinkClick r:id="rId11"/>
            <a:extLst>
              <a:ext uri="{FF2B5EF4-FFF2-40B4-BE49-F238E27FC236}">
                <a16:creationId xmlns:a16="http://schemas.microsoft.com/office/drawing/2014/main" id="{DD13827A-CB8C-FAB6-B3D0-BBE6D23AB94B}"/>
              </a:ext>
            </a:extLst>
          </p:cNvPr>
          <p:cNvPicPr>
            <a:picLocks noChangeAspect="1"/>
          </p:cNvPicPr>
          <p:nvPr/>
        </p:nvPicPr>
        <p:blipFill>
          <a:blip r:embed="rId12"/>
          <a:stretch>
            <a:fillRect/>
          </a:stretch>
        </p:blipFill>
        <p:spPr>
          <a:xfrm>
            <a:off x="491341" y="4063848"/>
            <a:ext cx="535405" cy="204070"/>
          </a:xfrm>
          <a:prstGeom prst="rect">
            <a:avLst/>
          </a:prstGeom>
        </p:spPr>
      </p:pic>
      <p:pic>
        <p:nvPicPr>
          <p:cNvPr id="9" name="Picture 20" descr="Chart, sunburst chart&#10;&#10;Description automatically generated">
            <a:hlinkClick r:id="rId13"/>
            <a:extLst>
              <a:ext uri="{FF2B5EF4-FFF2-40B4-BE49-F238E27FC236}">
                <a16:creationId xmlns:a16="http://schemas.microsoft.com/office/drawing/2014/main" id="{7235E6F3-6163-903B-17C3-F475C2C0380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3292" y="1622583"/>
            <a:ext cx="811501" cy="811501"/>
          </a:xfrm>
          <a:prstGeom prst="rect">
            <a:avLst/>
          </a:prstGeom>
        </p:spPr>
      </p:pic>
    </p:spTree>
    <p:extLst>
      <p:ext uri="{BB962C8B-B14F-4D97-AF65-F5344CB8AC3E}">
        <p14:creationId xmlns:p14="http://schemas.microsoft.com/office/powerpoint/2010/main" val="185568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159825-94C8-2231-0B5F-9E278613CA37}"/>
              </a:ext>
            </a:extLst>
          </p:cNvPr>
          <p:cNvSpPr>
            <a:spLocks noGrp="1"/>
          </p:cNvSpPr>
          <p:nvPr>
            <p:ph type="body" sz="quarter" idx="10"/>
          </p:nvPr>
        </p:nvSpPr>
        <p:spPr/>
        <p:txBody>
          <a:bodyPr>
            <a:normAutofit fontScale="92500" lnSpcReduction="20000"/>
          </a:bodyPr>
          <a:lstStyle/>
          <a:p>
            <a:r>
              <a:rPr lang="en-US">
                <a:hlinkClick r:id="rId2"/>
              </a:rPr>
              <a:t>https://www.sci40.com/</a:t>
            </a:r>
            <a:r>
              <a:rPr lang="en-US"/>
              <a:t> | </a:t>
            </a:r>
            <a:r>
              <a:rPr lang="en-US">
                <a:hlinkClick r:id="rId3"/>
              </a:rPr>
              <a:t>https://www.sci40.com/german/projekte/interopera/</a:t>
            </a:r>
            <a:r>
              <a:rPr lang="en-US"/>
              <a:t> | </a:t>
            </a:r>
            <a:r>
              <a:rPr lang="en-US">
                <a:hlinkClick r:id="rId4"/>
              </a:rPr>
              <a:t>https://openindustry4.com/fileadmin/Dateien/Downloads/OPENOP_1.PDF</a:t>
            </a:r>
            <a:r>
              <a:rPr lang="en-US"/>
              <a:t> </a:t>
            </a:r>
          </a:p>
        </p:txBody>
      </p:sp>
      <p:sp>
        <p:nvSpPr>
          <p:cNvPr id="3" name="Text Placeholder 2">
            <a:extLst>
              <a:ext uri="{FF2B5EF4-FFF2-40B4-BE49-F238E27FC236}">
                <a16:creationId xmlns:a16="http://schemas.microsoft.com/office/drawing/2014/main" id="{D6031C10-CCBC-0586-4E03-39C00F8B8FE3}"/>
              </a:ext>
            </a:extLst>
          </p:cNvPr>
          <p:cNvSpPr>
            <a:spLocks noGrp="1"/>
          </p:cNvSpPr>
          <p:nvPr>
            <p:ph type="body" sz="quarter" idx="12"/>
          </p:nvPr>
        </p:nvSpPr>
        <p:spPr/>
        <p:txBody>
          <a:bodyPr/>
          <a:lstStyle/>
          <a:p>
            <a:r>
              <a:rPr lang="de-DE" dirty="0"/>
              <a:t>Roadmap Industrie 4.0 macht DPP in der AAS Asset Administration Shell </a:t>
            </a:r>
            <a:endParaRPr lang="en-US" dirty="0"/>
          </a:p>
        </p:txBody>
      </p:sp>
      <p:sp>
        <p:nvSpPr>
          <p:cNvPr id="4" name="Text Placeholder 3">
            <a:extLst>
              <a:ext uri="{FF2B5EF4-FFF2-40B4-BE49-F238E27FC236}">
                <a16:creationId xmlns:a16="http://schemas.microsoft.com/office/drawing/2014/main" id="{EA2F4EDE-5B52-4E13-6217-5DE7D5EC048A}"/>
              </a:ext>
            </a:extLst>
          </p:cNvPr>
          <p:cNvSpPr>
            <a:spLocks noGrp="1"/>
          </p:cNvSpPr>
          <p:nvPr>
            <p:ph type="body" sz="quarter" idx="13"/>
          </p:nvPr>
        </p:nvSpPr>
        <p:spPr/>
        <p:txBody>
          <a:bodyPr/>
          <a:lstStyle/>
          <a:p>
            <a:r>
              <a:rPr lang="de-DE" dirty="0"/>
              <a:t>Timeline : </a:t>
            </a:r>
            <a:r>
              <a:rPr lang="de-DE" b="0" dirty="0"/>
              <a:t>Roadmap Industrie 4.0</a:t>
            </a:r>
            <a:endParaRPr lang="en-US" b="0" dirty="0"/>
          </a:p>
        </p:txBody>
      </p:sp>
      <p:pic>
        <p:nvPicPr>
          <p:cNvPr id="13" name="Picture 12" descr="A diagram of a company&#10;&#10;Description automatically generated with medium confidence">
            <a:hlinkClick r:id="rId4"/>
            <a:extLst>
              <a:ext uri="{FF2B5EF4-FFF2-40B4-BE49-F238E27FC236}">
                <a16:creationId xmlns:a16="http://schemas.microsoft.com/office/drawing/2014/main" id="{AB7C052F-964C-8872-3DA5-5F79035DF1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282" y="1430253"/>
            <a:ext cx="8382396" cy="4722478"/>
          </a:xfrm>
          <a:prstGeom prst="rect">
            <a:avLst/>
          </a:prstGeom>
          <a:ln>
            <a:solidFill>
              <a:schemeClr val="tx1"/>
            </a:solidFill>
          </a:ln>
          <a:effectLst>
            <a:outerShdw blurRad="381000" dist="38100" dir="2700000" algn="tl" rotWithShape="0">
              <a:prstClr val="black">
                <a:alpha val="40000"/>
              </a:prstClr>
            </a:outerShdw>
          </a:effectLst>
        </p:spPr>
      </p:pic>
      <p:pic>
        <p:nvPicPr>
          <p:cNvPr id="8" name="Grafik 14">
            <a:extLst>
              <a:ext uri="{FF2B5EF4-FFF2-40B4-BE49-F238E27FC236}">
                <a16:creationId xmlns:a16="http://schemas.microsoft.com/office/drawing/2014/main" id="{77E87767-1092-08E4-9F32-FA61AE04A61C}"/>
              </a:ext>
            </a:extLst>
          </p:cNvPr>
          <p:cNvPicPr>
            <a:picLocks noChangeAspect="1"/>
          </p:cNvPicPr>
          <p:nvPr/>
        </p:nvPicPr>
        <p:blipFill rotWithShape="1">
          <a:blip r:embed="rId6"/>
          <a:srcRect l="5471" r="7501"/>
          <a:stretch/>
        </p:blipFill>
        <p:spPr>
          <a:xfrm>
            <a:off x="8213443" y="3869719"/>
            <a:ext cx="1254999" cy="1334242"/>
          </a:xfrm>
          <a:prstGeom prst="rect">
            <a:avLst/>
          </a:prstGeom>
          <a:solidFill>
            <a:schemeClr val="bg1"/>
          </a:solidFill>
        </p:spPr>
      </p:pic>
      <p:pic>
        <p:nvPicPr>
          <p:cNvPr id="5" name="Grafik 4" descr="Ein Bild, das Logo, Grafiken, Text, Clipart enthält.&#10;&#10;Automatisch generierte Beschreibung">
            <a:extLst>
              <a:ext uri="{FF2B5EF4-FFF2-40B4-BE49-F238E27FC236}">
                <a16:creationId xmlns:a16="http://schemas.microsoft.com/office/drawing/2014/main" id="{8CE46A0C-98F2-C840-74E5-07E5D1B21A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341" y="4948521"/>
            <a:ext cx="1304224" cy="1304224"/>
          </a:xfrm>
          <a:prstGeom prst="rect">
            <a:avLst/>
          </a:prstGeom>
        </p:spPr>
      </p:pic>
      <p:pic>
        <p:nvPicPr>
          <p:cNvPr id="6" name="Picture 9">
            <a:hlinkClick r:id="rId8"/>
            <a:extLst>
              <a:ext uri="{FF2B5EF4-FFF2-40B4-BE49-F238E27FC236}">
                <a16:creationId xmlns:a16="http://schemas.microsoft.com/office/drawing/2014/main" id="{ED874D83-26A2-835D-F49A-BC0F82705AA9}"/>
              </a:ext>
            </a:extLst>
          </p:cNvPr>
          <p:cNvPicPr>
            <a:picLocks noChangeAspect="1"/>
          </p:cNvPicPr>
          <p:nvPr/>
        </p:nvPicPr>
        <p:blipFill>
          <a:blip r:embed="rId9"/>
          <a:stretch>
            <a:fillRect/>
          </a:stretch>
        </p:blipFill>
        <p:spPr>
          <a:xfrm>
            <a:off x="435367" y="3929276"/>
            <a:ext cx="699796" cy="1117048"/>
          </a:xfrm>
          <a:prstGeom prst="rect">
            <a:avLst/>
          </a:prstGeom>
        </p:spPr>
      </p:pic>
      <p:pic>
        <p:nvPicPr>
          <p:cNvPr id="7" name="Grafik 8">
            <a:extLst>
              <a:ext uri="{FF2B5EF4-FFF2-40B4-BE49-F238E27FC236}">
                <a16:creationId xmlns:a16="http://schemas.microsoft.com/office/drawing/2014/main" id="{D802E098-0657-E410-AD97-1800E4E2763D}"/>
              </a:ext>
            </a:extLst>
          </p:cNvPr>
          <p:cNvPicPr>
            <a:picLocks noChangeAspect="1"/>
          </p:cNvPicPr>
          <p:nvPr/>
        </p:nvPicPr>
        <p:blipFill>
          <a:blip r:embed="rId10"/>
          <a:stretch>
            <a:fillRect/>
          </a:stretch>
        </p:blipFill>
        <p:spPr>
          <a:xfrm>
            <a:off x="392724" y="2642051"/>
            <a:ext cx="737728" cy="1017638"/>
          </a:xfrm>
          <a:prstGeom prst="rect">
            <a:avLst/>
          </a:prstGeom>
        </p:spPr>
      </p:pic>
      <p:pic>
        <p:nvPicPr>
          <p:cNvPr id="9" name="Picture 17">
            <a:hlinkClick r:id="rId11"/>
            <a:extLst>
              <a:ext uri="{FF2B5EF4-FFF2-40B4-BE49-F238E27FC236}">
                <a16:creationId xmlns:a16="http://schemas.microsoft.com/office/drawing/2014/main" id="{6BF6D067-11DD-2A59-B955-3DC2A02119CD}"/>
              </a:ext>
            </a:extLst>
          </p:cNvPr>
          <p:cNvPicPr>
            <a:picLocks noChangeAspect="1"/>
          </p:cNvPicPr>
          <p:nvPr/>
        </p:nvPicPr>
        <p:blipFill>
          <a:blip r:embed="rId12"/>
          <a:stretch>
            <a:fillRect/>
          </a:stretch>
        </p:blipFill>
        <p:spPr>
          <a:xfrm>
            <a:off x="491341" y="4063848"/>
            <a:ext cx="535405" cy="204070"/>
          </a:xfrm>
          <a:prstGeom prst="rect">
            <a:avLst/>
          </a:prstGeom>
        </p:spPr>
      </p:pic>
      <p:pic>
        <p:nvPicPr>
          <p:cNvPr id="10" name="Picture 20" descr="Chart, sunburst chart&#10;&#10;Description automatically generated">
            <a:hlinkClick r:id="rId13"/>
            <a:extLst>
              <a:ext uri="{FF2B5EF4-FFF2-40B4-BE49-F238E27FC236}">
                <a16:creationId xmlns:a16="http://schemas.microsoft.com/office/drawing/2014/main" id="{B074AEAE-4A4B-2301-8384-EE863B9290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3292" y="1622583"/>
            <a:ext cx="811501" cy="811501"/>
          </a:xfrm>
          <a:prstGeom prst="rect">
            <a:avLst/>
          </a:prstGeom>
        </p:spPr>
      </p:pic>
    </p:spTree>
    <p:extLst>
      <p:ext uri="{BB962C8B-B14F-4D97-AF65-F5344CB8AC3E}">
        <p14:creationId xmlns:p14="http://schemas.microsoft.com/office/powerpoint/2010/main" val="33015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5CC81-1818-6C93-7AA6-9711FB6F32F7}"/>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64655166-1105-ECFD-3E89-A1D11FE43693}"/>
              </a:ext>
            </a:extLst>
          </p:cNvPr>
          <p:cNvSpPr>
            <a:spLocks noGrp="1"/>
          </p:cNvSpPr>
          <p:nvPr>
            <p:ph type="ctrTitle"/>
          </p:nvPr>
        </p:nvSpPr>
        <p:spPr/>
        <p:txBody>
          <a:bodyPr/>
          <a:lstStyle/>
          <a:p>
            <a:r>
              <a:rPr lang="de-DE" b="0" i="0" dirty="0">
                <a:solidFill>
                  <a:srgbClr val="003366"/>
                </a:solidFill>
                <a:effectLst/>
                <a:latin typeface="var(--font-korb)"/>
              </a:rPr>
              <a:t>10. Thüringer Umwelttag</a:t>
            </a:r>
            <a:br>
              <a:rPr lang="de-DE" b="0" i="0" dirty="0">
                <a:solidFill>
                  <a:srgbClr val="003366"/>
                </a:solidFill>
                <a:effectLst/>
                <a:latin typeface="var(--font-korb)"/>
              </a:rPr>
            </a:br>
            <a:endParaRPr lang="de-DE" dirty="0"/>
          </a:p>
        </p:txBody>
      </p:sp>
      <p:sp>
        <p:nvSpPr>
          <p:cNvPr id="7" name="Untertitel 6">
            <a:extLst>
              <a:ext uri="{FF2B5EF4-FFF2-40B4-BE49-F238E27FC236}">
                <a16:creationId xmlns:a16="http://schemas.microsoft.com/office/drawing/2014/main" id="{1398CE9B-ED6F-3F16-FCE5-0CF3B8FD4801}"/>
              </a:ext>
            </a:extLst>
          </p:cNvPr>
          <p:cNvSpPr>
            <a:spLocks noGrp="1"/>
          </p:cNvSpPr>
          <p:nvPr>
            <p:ph type="subTitle" idx="1"/>
          </p:nvPr>
        </p:nvSpPr>
        <p:spPr>
          <a:xfrm>
            <a:off x="696286" y="3602036"/>
            <a:ext cx="11291581" cy="2614205"/>
          </a:xfrm>
        </p:spPr>
        <p:txBody>
          <a:bodyPr/>
          <a:lstStyle/>
          <a:p>
            <a:pPr algn="l"/>
            <a:r>
              <a:rPr lang="de-DE" dirty="0"/>
              <a:t>Zur Regulierung - der EU Batterie Produktpass.</a:t>
            </a:r>
          </a:p>
          <a:p>
            <a:pPr algn="l"/>
            <a:r>
              <a:rPr lang="de-DE" dirty="0"/>
              <a:t>Zur Normung – die Normung zum DIN/DKE 99100 Batteriepass</a:t>
            </a:r>
          </a:p>
          <a:p>
            <a:pPr algn="l"/>
            <a:r>
              <a:rPr lang="de-DE" dirty="0"/>
              <a:t>Zur Flächendeckung - der CIRPASS-2 </a:t>
            </a:r>
            <a:r>
              <a:rPr lang="de-DE" dirty="0" err="1"/>
              <a:t>Passport</a:t>
            </a:r>
            <a:r>
              <a:rPr lang="de-DE" dirty="0"/>
              <a:t> der EU</a:t>
            </a:r>
          </a:p>
          <a:p>
            <a:pPr algn="l"/>
            <a:r>
              <a:rPr lang="de-DE" dirty="0"/>
              <a:t>Zur globalen Bedeutung im Welthandel - der UN Produktpass</a:t>
            </a:r>
          </a:p>
          <a:p>
            <a:pPr algn="l"/>
            <a:r>
              <a:rPr lang="de-DE" dirty="0"/>
              <a:t>Zur persönlichen Bedeutung – mein Produkt, mein Produktpass</a:t>
            </a:r>
          </a:p>
        </p:txBody>
      </p:sp>
      <p:sp>
        <p:nvSpPr>
          <p:cNvPr id="8" name="Textplatzhalter 7">
            <a:extLst>
              <a:ext uri="{FF2B5EF4-FFF2-40B4-BE49-F238E27FC236}">
                <a16:creationId xmlns:a16="http://schemas.microsoft.com/office/drawing/2014/main" id="{95E99376-56E5-6031-4EF5-D53CA31CA6E1}"/>
              </a:ext>
            </a:extLst>
          </p:cNvPr>
          <p:cNvSpPr>
            <a:spLocks noGrp="1"/>
          </p:cNvSpPr>
          <p:nvPr>
            <p:ph type="body" sz="quarter" idx="10"/>
          </p:nvPr>
        </p:nvSpPr>
        <p:spPr/>
        <p:txBody>
          <a:bodyPr>
            <a:normAutofit fontScale="92500" lnSpcReduction="20000"/>
          </a:bodyPr>
          <a:lstStyle/>
          <a:p>
            <a:r>
              <a:rPr lang="de-DE" dirty="0">
                <a:hlinkClick r:id="rId2"/>
              </a:rPr>
              <a:t>https://www.ihk.de/blueprint/servlet/efihk24/bridge/5252522/em/document?eventId=32218&amp;docId=SW5mb1ZTVEc=</a:t>
            </a:r>
            <a:r>
              <a:rPr lang="de-DE" dirty="0"/>
              <a:t> | </a:t>
            </a:r>
            <a:r>
              <a:rPr lang="de-DE" dirty="0">
                <a:hlinkClick r:id="rId3"/>
              </a:rPr>
              <a:t>https://1drv.ms/p/s!AkAEc5z72Wckj_NWWW7fNHbRxmT3rA?e=VIoSdf</a:t>
            </a:r>
            <a:r>
              <a:rPr lang="de-DE" dirty="0"/>
              <a:t>  </a:t>
            </a:r>
          </a:p>
        </p:txBody>
      </p:sp>
      <p:pic>
        <p:nvPicPr>
          <p:cNvPr id="11" name="Grafik 10">
            <a:extLst>
              <a:ext uri="{FF2B5EF4-FFF2-40B4-BE49-F238E27FC236}">
                <a16:creationId xmlns:a16="http://schemas.microsoft.com/office/drawing/2014/main" id="{FAA9635C-00A0-CFD9-14E9-7FC2CE28D9A1}"/>
              </a:ext>
            </a:extLst>
          </p:cNvPr>
          <p:cNvPicPr>
            <a:picLocks noChangeAspect="1"/>
          </p:cNvPicPr>
          <p:nvPr/>
        </p:nvPicPr>
        <p:blipFill>
          <a:blip r:embed="rId4"/>
          <a:stretch>
            <a:fillRect/>
          </a:stretch>
        </p:blipFill>
        <p:spPr>
          <a:xfrm>
            <a:off x="3580850" y="2190479"/>
            <a:ext cx="5020376" cy="1238423"/>
          </a:xfrm>
          <a:prstGeom prst="rect">
            <a:avLst/>
          </a:prstGeom>
        </p:spPr>
      </p:pic>
    </p:spTree>
    <p:extLst>
      <p:ext uri="{BB962C8B-B14F-4D97-AF65-F5344CB8AC3E}">
        <p14:creationId xmlns:p14="http://schemas.microsoft.com/office/powerpoint/2010/main" val="2560791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C5F810A-005C-2F95-7F22-7B6C8F029652}"/>
              </a:ext>
            </a:extLst>
          </p:cNvPr>
          <p:cNvSpPr>
            <a:spLocks noGrp="1"/>
          </p:cNvSpPr>
          <p:nvPr>
            <p:ph type="body" sz="quarter" idx="10"/>
          </p:nvPr>
        </p:nvSpPr>
        <p:spPr/>
        <p:txBody>
          <a:bodyPr>
            <a:normAutofit fontScale="92500" lnSpcReduction="20000"/>
          </a:bodyPr>
          <a:lstStyle/>
          <a:p>
            <a:r>
              <a:rPr lang="de-DE" dirty="0"/>
              <a:t>Open Industry 4.0 Alliance – Digital Product Passport (DPP) in SAP - </a:t>
            </a:r>
            <a:r>
              <a:rPr lang="de-DE" dirty="0">
                <a:hlinkClick r:id="rId2"/>
              </a:rPr>
              <a:t>https://openindustry4.com/fileadmin/Dateien/Downloads/DIGITA_1.PDF</a:t>
            </a:r>
            <a:r>
              <a:rPr lang="de-DE" dirty="0"/>
              <a:t>  </a:t>
            </a:r>
          </a:p>
        </p:txBody>
      </p:sp>
      <p:sp>
        <p:nvSpPr>
          <p:cNvPr id="3" name="Textplatzhalter 2">
            <a:extLst>
              <a:ext uri="{FF2B5EF4-FFF2-40B4-BE49-F238E27FC236}">
                <a16:creationId xmlns:a16="http://schemas.microsoft.com/office/drawing/2014/main" id="{5DAEF694-C78F-6AFB-EB6D-F23A6072C8FA}"/>
              </a:ext>
            </a:extLst>
          </p:cNvPr>
          <p:cNvSpPr>
            <a:spLocks noGrp="1"/>
          </p:cNvSpPr>
          <p:nvPr>
            <p:ph type="body" sz="quarter" idx="12"/>
          </p:nvPr>
        </p:nvSpPr>
        <p:spPr/>
        <p:txBody>
          <a:bodyPr/>
          <a:lstStyle/>
          <a:p>
            <a:r>
              <a:rPr lang="de-DE" b="0" dirty="0"/>
              <a:t>Identification | Semantification | Metrification | Datafication | Automation</a:t>
            </a:r>
          </a:p>
        </p:txBody>
      </p:sp>
      <p:sp>
        <p:nvSpPr>
          <p:cNvPr id="4" name="Textplatzhalter 3">
            <a:extLst>
              <a:ext uri="{FF2B5EF4-FFF2-40B4-BE49-F238E27FC236}">
                <a16:creationId xmlns:a16="http://schemas.microsoft.com/office/drawing/2014/main" id="{DA7AA0B8-09D2-55F5-7721-69378990AF9A}"/>
              </a:ext>
            </a:extLst>
          </p:cNvPr>
          <p:cNvSpPr>
            <a:spLocks noGrp="1"/>
          </p:cNvSpPr>
          <p:nvPr>
            <p:ph type="body" sz="quarter" idx="13"/>
          </p:nvPr>
        </p:nvSpPr>
        <p:spPr/>
        <p:txBody>
          <a:bodyPr/>
          <a:lstStyle/>
          <a:p>
            <a:r>
              <a:rPr lang="de-DE"/>
              <a:t>SPS Nürnberg Implementation </a:t>
            </a:r>
            <a:r>
              <a:rPr lang="de-DE" b="0" dirty="0"/>
              <a:t>Complexity</a:t>
            </a:r>
          </a:p>
        </p:txBody>
      </p:sp>
      <p:pic>
        <p:nvPicPr>
          <p:cNvPr id="7" name="Grafik 6" descr="Ein Bild, das Kleidung, Person, Im Haus, Job enthält.&#10;&#10;Automatisch generierte Beschreibung">
            <a:hlinkClick r:id="rId3"/>
            <a:extLst>
              <a:ext uri="{FF2B5EF4-FFF2-40B4-BE49-F238E27FC236}">
                <a16:creationId xmlns:a16="http://schemas.microsoft.com/office/drawing/2014/main" id="{D4BA0A0A-F9C8-6C76-9C66-23224CC52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84" y="1340507"/>
            <a:ext cx="4918257" cy="3688693"/>
          </a:xfrm>
          <a:prstGeom prst="rect">
            <a:avLst/>
          </a:prstGeom>
          <a:ln>
            <a:solidFill>
              <a:schemeClr val="tx1"/>
            </a:solidFill>
          </a:ln>
          <a:effectLst>
            <a:outerShdw blurRad="101600" dist="38100" dir="2700000" algn="tl" rotWithShape="0">
              <a:prstClr val="black">
                <a:alpha val="40000"/>
              </a:prstClr>
            </a:outerShdw>
          </a:effectLst>
        </p:spPr>
      </p:pic>
      <p:pic>
        <p:nvPicPr>
          <p:cNvPr id="11" name="Grafik 10" descr="Ein Bild, das Text, Diagramm, Screenshot enthält.&#10;&#10;Automatisch generierte Beschreibung">
            <a:hlinkClick r:id="rId2"/>
            <a:extLst>
              <a:ext uri="{FF2B5EF4-FFF2-40B4-BE49-F238E27FC236}">
                <a16:creationId xmlns:a16="http://schemas.microsoft.com/office/drawing/2014/main" id="{DF7B22B6-04B8-5D46-604F-BBAE8A797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1586" y="1340507"/>
            <a:ext cx="6323829" cy="3552824"/>
          </a:xfrm>
          <a:prstGeom prst="rect">
            <a:avLst/>
          </a:prstGeom>
          <a:ln>
            <a:solidFill>
              <a:schemeClr val="tx1"/>
            </a:solidFill>
          </a:ln>
          <a:effectLst>
            <a:outerShdw blurRad="101600" dist="38100" dir="2700000" algn="tl" rotWithShape="0">
              <a:prstClr val="black">
                <a:alpha val="40000"/>
              </a:prstClr>
            </a:outerShdw>
          </a:effectLst>
        </p:spPr>
      </p:pic>
      <p:pic>
        <p:nvPicPr>
          <p:cNvPr id="13" name="Grafik 12">
            <a:hlinkClick r:id="rId2"/>
            <a:extLst>
              <a:ext uri="{FF2B5EF4-FFF2-40B4-BE49-F238E27FC236}">
                <a16:creationId xmlns:a16="http://schemas.microsoft.com/office/drawing/2014/main" id="{FD5F5F1B-2F5A-F3DD-2214-A48872355906}"/>
              </a:ext>
            </a:extLst>
          </p:cNvPr>
          <p:cNvPicPr>
            <a:picLocks noChangeAspect="1"/>
          </p:cNvPicPr>
          <p:nvPr/>
        </p:nvPicPr>
        <p:blipFill>
          <a:blip r:embed="rId6"/>
          <a:stretch>
            <a:fillRect/>
          </a:stretch>
        </p:blipFill>
        <p:spPr>
          <a:xfrm>
            <a:off x="3841076" y="4135377"/>
            <a:ext cx="3043260" cy="1714513"/>
          </a:xfrm>
          <a:prstGeom prst="rect">
            <a:avLst/>
          </a:prstGeom>
          <a:ln>
            <a:solidFill>
              <a:schemeClr val="tx1"/>
            </a:solidFill>
          </a:ln>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3633834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887C8-D246-7431-FB17-EA4BCC122D33}"/>
            </a:ext>
          </a:extLst>
        </p:cNvPr>
        <p:cNvGrpSpPr/>
        <p:nvPr/>
      </p:nvGrpSpPr>
      <p:grpSpPr>
        <a:xfrm>
          <a:off x="0" y="0"/>
          <a:ext cx="0" cy="0"/>
          <a:chOff x="0" y="0"/>
          <a:chExt cx="0" cy="0"/>
        </a:xfrm>
      </p:grpSpPr>
      <p:sp>
        <p:nvSpPr>
          <p:cNvPr id="7" name="Textplatzhalter 6">
            <a:extLst>
              <a:ext uri="{FF2B5EF4-FFF2-40B4-BE49-F238E27FC236}">
                <a16:creationId xmlns:a16="http://schemas.microsoft.com/office/drawing/2014/main" id="{6DCF0294-173F-30FA-AD16-02F70F7F391C}"/>
              </a:ext>
            </a:extLst>
          </p:cNvPr>
          <p:cNvSpPr>
            <a:spLocks noGrp="1"/>
          </p:cNvSpPr>
          <p:nvPr>
            <p:ph type="body" sz="quarter" idx="12"/>
          </p:nvPr>
        </p:nvSpPr>
        <p:spPr/>
        <p:txBody>
          <a:bodyPr/>
          <a:lstStyle/>
          <a:p>
            <a:r>
              <a:rPr lang="de-DE" dirty="0"/>
              <a:t>Product | Data | Model | Trade </a:t>
            </a:r>
            <a:r>
              <a:rPr lang="de-DE" dirty="0" err="1"/>
              <a:t>Facilitation</a:t>
            </a:r>
            <a:r>
              <a:rPr lang="de-DE" dirty="0"/>
              <a:t> Implementation Guide</a:t>
            </a:r>
          </a:p>
        </p:txBody>
      </p:sp>
      <p:sp>
        <p:nvSpPr>
          <p:cNvPr id="8" name="Textplatzhalter 7">
            <a:extLst>
              <a:ext uri="{FF2B5EF4-FFF2-40B4-BE49-F238E27FC236}">
                <a16:creationId xmlns:a16="http://schemas.microsoft.com/office/drawing/2014/main" id="{0C660B99-AB31-9FEC-EB0F-95059781A56D}"/>
              </a:ext>
            </a:extLst>
          </p:cNvPr>
          <p:cNvSpPr>
            <a:spLocks noGrp="1"/>
          </p:cNvSpPr>
          <p:nvPr>
            <p:ph type="body" sz="quarter" idx="13"/>
          </p:nvPr>
        </p:nvSpPr>
        <p:spPr/>
        <p:txBody>
          <a:bodyPr/>
          <a:lstStyle/>
          <a:p>
            <a:r>
              <a:rPr lang="de-DE" dirty="0"/>
              <a:t>UNECE U</a:t>
            </a:r>
            <a:r>
              <a:rPr lang="de-DE" b="0" dirty="0"/>
              <a:t>nited</a:t>
            </a:r>
            <a:r>
              <a:rPr lang="de-DE" dirty="0"/>
              <a:t> </a:t>
            </a:r>
            <a:r>
              <a:rPr lang="de-DE" dirty="0" err="1"/>
              <a:t>N</a:t>
            </a:r>
            <a:r>
              <a:rPr lang="de-DE" b="0" dirty="0" err="1"/>
              <a:t>ations</a:t>
            </a:r>
            <a:r>
              <a:rPr lang="de-DE" dirty="0"/>
              <a:t> </a:t>
            </a:r>
            <a:r>
              <a:rPr lang="de-DE" dirty="0" err="1"/>
              <a:t>E</a:t>
            </a:r>
            <a:r>
              <a:rPr lang="de-DE" b="0" dirty="0" err="1"/>
              <a:t>conomic</a:t>
            </a:r>
            <a:r>
              <a:rPr lang="de-DE" dirty="0"/>
              <a:t> </a:t>
            </a:r>
            <a:r>
              <a:rPr lang="de-DE" dirty="0" err="1"/>
              <a:t>C</a:t>
            </a:r>
            <a:r>
              <a:rPr lang="de-DE" b="0" dirty="0" err="1"/>
              <a:t>ommission</a:t>
            </a:r>
            <a:r>
              <a:rPr lang="de-DE" dirty="0"/>
              <a:t> </a:t>
            </a:r>
            <a:r>
              <a:rPr lang="de-DE" b="0" dirty="0" err="1"/>
              <a:t>for</a:t>
            </a:r>
            <a:r>
              <a:rPr lang="de-DE" dirty="0"/>
              <a:t> E</a:t>
            </a:r>
            <a:r>
              <a:rPr lang="de-DE" b="0" dirty="0"/>
              <a:t>urope</a:t>
            </a:r>
          </a:p>
        </p:txBody>
      </p:sp>
      <p:sp>
        <p:nvSpPr>
          <p:cNvPr id="6" name="Textplatzhalter 5">
            <a:extLst>
              <a:ext uri="{FF2B5EF4-FFF2-40B4-BE49-F238E27FC236}">
                <a16:creationId xmlns:a16="http://schemas.microsoft.com/office/drawing/2014/main" id="{A2F28B83-5306-4182-ED69-BA27BA6D6E57}"/>
              </a:ext>
            </a:extLst>
          </p:cNvPr>
          <p:cNvSpPr>
            <a:spLocks noGrp="1"/>
          </p:cNvSpPr>
          <p:nvPr>
            <p:ph type="body" sz="quarter" idx="10"/>
          </p:nvPr>
        </p:nvSpPr>
        <p:spPr/>
        <p:txBody>
          <a:bodyPr>
            <a:normAutofit fontScale="85000" lnSpcReduction="20000"/>
          </a:bodyPr>
          <a:lstStyle/>
          <a:p>
            <a:r>
              <a:rPr lang="de-DE" dirty="0">
                <a:hlinkClick r:id="rId2"/>
              </a:rPr>
              <a:t>https://tfig.unece.org</a:t>
            </a:r>
            <a:r>
              <a:rPr lang="de-DE" dirty="0"/>
              <a:t> | </a:t>
            </a:r>
            <a:r>
              <a:rPr lang="de-DE" dirty="0">
                <a:hlinkClick r:id="rId3"/>
              </a:rPr>
              <a:t>https://tfig.unece.org/instruments/recommendations-and-standards</a:t>
            </a:r>
            <a:r>
              <a:rPr lang="de-DE" dirty="0"/>
              <a:t>  | </a:t>
            </a:r>
            <a:r>
              <a:rPr lang="de-DE" dirty="0">
                <a:hlinkClick r:id="rId4"/>
              </a:rPr>
              <a:t>https://tfig.unece.org/instruments/recommendations-and-standards/un-cefact-reference-data-models-rdm</a:t>
            </a:r>
            <a:r>
              <a:rPr lang="de-DE" dirty="0"/>
              <a:t> | </a:t>
            </a:r>
            <a:r>
              <a:rPr lang="de-DE" dirty="0">
                <a:hlinkClick r:id="rId5"/>
              </a:rPr>
              <a:t>https://projects.eclipse.org/projects/dt</a:t>
            </a:r>
            <a:r>
              <a:rPr lang="de-DE" dirty="0"/>
              <a:t>  </a:t>
            </a:r>
          </a:p>
        </p:txBody>
      </p:sp>
      <p:pic>
        <p:nvPicPr>
          <p:cNvPr id="3" name="Grafik 2">
            <a:extLst>
              <a:ext uri="{FF2B5EF4-FFF2-40B4-BE49-F238E27FC236}">
                <a16:creationId xmlns:a16="http://schemas.microsoft.com/office/drawing/2014/main" id="{9AA0B84E-C85B-07F2-AACF-9D325019EF29}"/>
              </a:ext>
            </a:extLst>
          </p:cNvPr>
          <p:cNvPicPr>
            <a:picLocks noChangeAspect="1"/>
          </p:cNvPicPr>
          <p:nvPr/>
        </p:nvPicPr>
        <p:blipFill>
          <a:blip r:embed="rId6"/>
          <a:stretch>
            <a:fillRect/>
          </a:stretch>
        </p:blipFill>
        <p:spPr>
          <a:xfrm>
            <a:off x="667536" y="1708564"/>
            <a:ext cx="7753687" cy="4275675"/>
          </a:xfrm>
          <a:prstGeom prst="rect">
            <a:avLst/>
          </a:prstGeom>
          <a:ln>
            <a:solidFill>
              <a:schemeClr val="tx1"/>
            </a:solidFill>
          </a:ln>
          <a:effectLst>
            <a:outerShdw blurRad="101600" dist="38100" dir="2700000" algn="tl" rotWithShape="0">
              <a:prstClr val="black">
                <a:alpha val="40000"/>
              </a:prstClr>
            </a:outerShdw>
          </a:effectLst>
        </p:spPr>
      </p:pic>
      <p:pic>
        <p:nvPicPr>
          <p:cNvPr id="4" name="Grafik 3">
            <a:extLst>
              <a:ext uri="{FF2B5EF4-FFF2-40B4-BE49-F238E27FC236}">
                <a16:creationId xmlns:a16="http://schemas.microsoft.com/office/drawing/2014/main" id="{B98E4E83-250B-979D-FD94-35069CA63D26}"/>
              </a:ext>
            </a:extLst>
          </p:cNvPr>
          <p:cNvPicPr>
            <a:picLocks noChangeAspect="1"/>
          </p:cNvPicPr>
          <p:nvPr/>
        </p:nvPicPr>
        <p:blipFill>
          <a:blip r:embed="rId7"/>
          <a:stretch>
            <a:fillRect/>
          </a:stretch>
        </p:blipFill>
        <p:spPr>
          <a:xfrm>
            <a:off x="8726746" y="1708564"/>
            <a:ext cx="3030651" cy="4275675"/>
          </a:xfrm>
          <a:prstGeom prst="rect">
            <a:avLst/>
          </a:prstGeom>
          <a:ln>
            <a:solidFill>
              <a:schemeClr val="tx1"/>
            </a:solidFill>
          </a:ln>
          <a:effectLst>
            <a:outerShdw blurRad="101600" dist="38100" dir="2700000" algn="tl" rotWithShape="0">
              <a:prstClr val="black">
                <a:alpha val="40000"/>
              </a:prstClr>
            </a:outerShdw>
          </a:effectLst>
        </p:spPr>
      </p:pic>
      <p:sp>
        <p:nvSpPr>
          <p:cNvPr id="5" name="AutoShape 2" descr="Eclipse Digital Twin">
            <a:extLst>
              <a:ext uri="{FF2B5EF4-FFF2-40B4-BE49-F238E27FC236}">
                <a16:creationId xmlns:a16="http://schemas.microsoft.com/office/drawing/2014/main" id="{744540C7-3EC4-8133-9F02-57E73F03EB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 name="Grafik 9">
            <a:hlinkClick r:id="rId5"/>
            <a:extLst>
              <a:ext uri="{FF2B5EF4-FFF2-40B4-BE49-F238E27FC236}">
                <a16:creationId xmlns:a16="http://schemas.microsoft.com/office/drawing/2014/main" id="{EFF08558-9FEF-E249-505F-8D85CC216CC7}"/>
              </a:ext>
            </a:extLst>
          </p:cNvPr>
          <p:cNvPicPr>
            <a:picLocks noChangeAspect="1"/>
          </p:cNvPicPr>
          <p:nvPr/>
        </p:nvPicPr>
        <p:blipFill>
          <a:blip r:embed="rId8"/>
          <a:stretch>
            <a:fillRect/>
          </a:stretch>
        </p:blipFill>
        <p:spPr>
          <a:xfrm>
            <a:off x="7163786" y="4572585"/>
            <a:ext cx="2514873" cy="1754214"/>
          </a:xfrm>
          <a:prstGeom prst="rect">
            <a:avLst/>
          </a:prstGeom>
          <a:ln>
            <a:solidFill>
              <a:schemeClr val="tx1"/>
            </a:solidFill>
          </a:ln>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134741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1A2BB6DE-4ACD-6B9F-70CC-1D8A7837C6FC}"/>
              </a:ext>
            </a:extLst>
          </p:cNvPr>
          <p:cNvSpPr>
            <a:spLocks noGrp="1"/>
          </p:cNvSpPr>
          <p:nvPr>
            <p:ph type="body" sz="quarter" idx="12"/>
          </p:nvPr>
        </p:nvSpPr>
        <p:spPr/>
        <p:txBody>
          <a:bodyPr/>
          <a:lstStyle/>
          <a:p>
            <a:pPr algn="ctr"/>
            <a:r>
              <a:rPr lang="de-DE" dirty="0"/>
              <a:t>DPP data | DPP </a:t>
            </a:r>
            <a:r>
              <a:rPr lang="de-DE" dirty="0" err="1"/>
              <a:t>system</a:t>
            </a:r>
            <a:endParaRPr lang="de-DE" dirty="0"/>
          </a:p>
        </p:txBody>
      </p:sp>
      <p:sp>
        <p:nvSpPr>
          <p:cNvPr id="8" name="Textplatzhalter 7">
            <a:extLst>
              <a:ext uri="{FF2B5EF4-FFF2-40B4-BE49-F238E27FC236}">
                <a16:creationId xmlns:a16="http://schemas.microsoft.com/office/drawing/2014/main" id="{680CA1C1-EF09-32CA-B22C-25B33EE3D4AC}"/>
              </a:ext>
            </a:extLst>
          </p:cNvPr>
          <p:cNvSpPr>
            <a:spLocks noGrp="1"/>
          </p:cNvSpPr>
          <p:nvPr>
            <p:ph type="body" sz="quarter" idx="13"/>
          </p:nvPr>
        </p:nvSpPr>
        <p:spPr/>
        <p:txBody>
          <a:bodyPr/>
          <a:lstStyle/>
          <a:p>
            <a:r>
              <a:rPr lang="de-DE" dirty="0"/>
              <a:t> IHK, und der Digital SI-vereinheitlichte Produktpass kommt für Alle.  </a:t>
            </a:r>
            <a:endParaRPr lang="de-DE" b="0" dirty="0"/>
          </a:p>
        </p:txBody>
      </p:sp>
      <p:sp>
        <p:nvSpPr>
          <p:cNvPr id="6" name="Textplatzhalter 5">
            <a:extLst>
              <a:ext uri="{FF2B5EF4-FFF2-40B4-BE49-F238E27FC236}">
                <a16:creationId xmlns:a16="http://schemas.microsoft.com/office/drawing/2014/main" id="{EAF3034E-09DB-414A-EE60-3AFC1582036E}"/>
              </a:ext>
            </a:extLst>
          </p:cNvPr>
          <p:cNvSpPr>
            <a:spLocks noGrp="1"/>
          </p:cNvSpPr>
          <p:nvPr>
            <p:ph type="body" sz="quarter" idx="10"/>
          </p:nvPr>
        </p:nvSpPr>
        <p:spPr/>
        <p:txBody>
          <a:bodyPr>
            <a:normAutofit fontScale="92500" lnSpcReduction="20000"/>
          </a:bodyPr>
          <a:lstStyle/>
          <a:p>
            <a:r>
              <a:rPr lang="de-DE" dirty="0">
                <a:hlinkClick r:id="rId2"/>
              </a:rPr>
              <a:t>https://cirpassproject.eu/wp-content/uploads/2024/03/CIRPASS_Cross-sector_and_sector-specific_DPP_roadmaps_1.1.pdf</a:t>
            </a:r>
            <a:r>
              <a:rPr lang="de-DE" dirty="0"/>
              <a:t> | </a:t>
            </a:r>
            <a:r>
              <a:rPr lang="de-DE" dirty="0">
                <a:hlinkClick r:id="rId3"/>
              </a:rPr>
              <a:t>https://open.spotify.com/show/5c08SzuQiMtIWfgWSEr9uX</a:t>
            </a:r>
            <a:r>
              <a:rPr lang="de-DE" dirty="0"/>
              <a:t> </a:t>
            </a:r>
          </a:p>
        </p:txBody>
      </p:sp>
      <p:pic>
        <p:nvPicPr>
          <p:cNvPr id="11" name="Grafik 10" descr="Ein Bild, das Text, Screenshot, Diagramm, Schrift enthält.&#10;&#10;Automatisch generierte Beschreibung">
            <a:hlinkClick r:id="rId2"/>
            <a:extLst>
              <a:ext uri="{FF2B5EF4-FFF2-40B4-BE49-F238E27FC236}">
                <a16:creationId xmlns:a16="http://schemas.microsoft.com/office/drawing/2014/main" id="{98F8669D-440E-B488-5875-83ECA0B3D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86" y="1388504"/>
            <a:ext cx="9218428" cy="4754260"/>
          </a:xfrm>
          <a:prstGeom prst="rect">
            <a:avLst/>
          </a:prstGeom>
          <a:ln>
            <a:solidFill>
              <a:schemeClr val="tx1"/>
            </a:solidFill>
          </a:ln>
          <a:effectLst>
            <a:outerShdw blurRad="50800" dist="38100" dir="2700000" algn="tl" rotWithShape="0">
              <a:prstClr val="black">
                <a:alpha val="40000"/>
              </a:prstClr>
            </a:outerShdw>
          </a:effectLst>
        </p:spPr>
      </p:pic>
      <p:pic>
        <p:nvPicPr>
          <p:cNvPr id="2" name="Grafik 1">
            <a:extLst>
              <a:ext uri="{FF2B5EF4-FFF2-40B4-BE49-F238E27FC236}">
                <a16:creationId xmlns:a16="http://schemas.microsoft.com/office/drawing/2014/main" id="{B4FD2886-46CF-C243-E2AF-74E20C145D75}"/>
              </a:ext>
            </a:extLst>
          </p:cNvPr>
          <p:cNvPicPr>
            <a:picLocks noChangeAspect="1"/>
          </p:cNvPicPr>
          <p:nvPr/>
        </p:nvPicPr>
        <p:blipFill>
          <a:blip r:embed="rId5"/>
          <a:stretch>
            <a:fillRect/>
          </a:stretch>
        </p:blipFill>
        <p:spPr>
          <a:xfrm>
            <a:off x="1630131" y="2303043"/>
            <a:ext cx="2018762" cy="497987"/>
          </a:xfrm>
          <a:prstGeom prst="rect">
            <a:avLst/>
          </a:prstGeom>
        </p:spPr>
      </p:pic>
      <p:pic>
        <p:nvPicPr>
          <p:cNvPr id="5" name="Grafik 4">
            <a:extLst>
              <a:ext uri="{FF2B5EF4-FFF2-40B4-BE49-F238E27FC236}">
                <a16:creationId xmlns:a16="http://schemas.microsoft.com/office/drawing/2014/main" id="{8EAB6C0E-44D1-6AE1-CB2A-04B6ED945613}"/>
              </a:ext>
            </a:extLst>
          </p:cNvPr>
          <p:cNvPicPr>
            <a:picLocks noChangeAspect="1"/>
          </p:cNvPicPr>
          <p:nvPr/>
        </p:nvPicPr>
        <p:blipFill>
          <a:blip r:embed="rId5"/>
          <a:stretch>
            <a:fillRect/>
          </a:stretch>
        </p:blipFill>
        <p:spPr>
          <a:xfrm>
            <a:off x="8543109" y="2303042"/>
            <a:ext cx="2018762" cy="497987"/>
          </a:xfrm>
          <a:prstGeom prst="rect">
            <a:avLst/>
          </a:prstGeom>
        </p:spPr>
      </p:pic>
    </p:spTree>
    <p:extLst>
      <p:ext uri="{BB962C8B-B14F-4D97-AF65-F5344CB8AC3E}">
        <p14:creationId xmlns:p14="http://schemas.microsoft.com/office/powerpoint/2010/main" val="365584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hlinkClick r:id="rId3"/>
            <a:extLst>
              <a:ext uri="{FF2B5EF4-FFF2-40B4-BE49-F238E27FC236}">
                <a16:creationId xmlns:a16="http://schemas.microsoft.com/office/drawing/2014/main" id="{371FA2D3-61F5-4A4F-8243-95F2508AD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702" y="3947390"/>
            <a:ext cx="2117343" cy="211734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EA54BE5D-1327-9751-1AB3-E6576CAE6DE7}"/>
              </a:ext>
            </a:extLst>
          </p:cNvPr>
          <p:cNvSpPr>
            <a:spLocks noGrp="1"/>
          </p:cNvSpPr>
          <p:nvPr>
            <p:ph type="body" sz="quarter" idx="12"/>
          </p:nvPr>
        </p:nvSpPr>
        <p:spPr/>
        <p:txBody>
          <a:bodyPr/>
          <a:lstStyle/>
          <a:p>
            <a:r>
              <a:rPr lang="de-DE" dirty="0"/>
              <a:t>Workshop online und/oder in Präsenz? Sprechen Sie uns an. </a:t>
            </a:r>
            <a:endParaRPr lang="en-US" dirty="0"/>
          </a:p>
        </p:txBody>
      </p:sp>
      <p:sp>
        <p:nvSpPr>
          <p:cNvPr id="2" name="Text Placeholder 1">
            <a:extLst>
              <a:ext uri="{FF2B5EF4-FFF2-40B4-BE49-F238E27FC236}">
                <a16:creationId xmlns:a16="http://schemas.microsoft.com/office/drawing/2014/main" id="{D9BC5B30-10D7-2066-339D-AEA609D3189C}"/>
              </a:ext>
            </a:extLst>
          </p:cNvPr>
          <p:cNvSpPr>
            <a:spLocks noGrp="1"/>
          </p:cNvSpPr>
          <p:nvPr>
            <p:ph type="body" sz="quarter" idx="10"/>
          </p:nvPr>
        </p:nvSpPr>
        <p:spPr/>
        <p:txBody>
          <a:bodyPr>
            <a:normAutofit fontScale="92500" lnSpcReduction="20000"/>
          </a:bodyPr>
          <a:lstStyle/>
          <a:p>
            <a:r>
              <a:rPr lang="en-US" dirty="0">
                <a:hlinkClick r:id="rId5"/>
              </a:rPr>
              <a:t>https://</a:t>
            </a:r>
            <a:r>
              <a:rPr lang="en-US" dirty="0" err="1">
                <a:hlinkClick r:id="rId5"/>
              </a:rPr>
              <a:t>people.products.properties</a:t>
            </a:r>
            <a:r>
              <a:rPr lang="en-US" dirty="0"/>
              <a:t> </a:t>
            </a:r>
          </a:p>
        </p:txBody>
      </p:sp>
      <p:sp>
        <p:nvSpPr>
          <p:cNvPr id="4" name="Rechteck 5">
            <a:extLst>
              <a:ext uri="{FF2B5EF4-FFF2-40B4-BE49-F238E27FC236}">
                <a16:creationId xmlns:a16="http://schemas.microsoft.com/office/drawing/2014/main" id="{D2966E36-F131-990A-5FE8-20B595DB66B8}"/>
              </a:ext>
            </a:extLst>
          </p:cNvPr>
          <p:cNvSpPr/>
          <p:nvPr/>
        </p:nvSpPr>
        <p:spPr>
          <a:xfrm>
            <a:off x="3870501" y="1446902"/>
            <a:ext cx="8084533" cy="5016758"/>
          </a:xfrm>
          <a:prstGeom prst="rect">
            <a:avLst/>
          </a:prstGeom>
        </p:spPr>
        <p:txBody>
          <a:bodyPr wrap="square">
            <a:spAutoFit/>
          </a:bodyPr>
          <a:lstStyle/>
          <a:p>
            <a:pPr>
              <a:spcAft>
                <a:spcPts val="0"/>
              </a:spcAft>
              <a:tabLst>
                <a:tab pos="540385" algn="l"/>
              </a:tabLst>
            </a:pPr>
            <a:r>
              <a:rPr lang="de-DE" sz="3200" b="1" dirty="0">
                <a:solidFill>
                  <a:schemeClr val="tx2"/>
                </a:solidFill>
                <a:latin typeface="Noto Sans" panose="020B0502040504020204" pitchFamily="34"/>
                <a:ea typeface="Noto Sans" panose="020B0502040504020204" pitchFamily="34"/>
                <a:cs typeface="Noto Sans" panose="020B0502040504020204" pitchFamily="34"/>
              </a:rPr>
              <a:t>Michael Hofmann | #derDatist</a:t>
            </a:r>
            <a:endParaRPr lang="de-DE" sz="3600" dirty="0">
              <a:solidFill>
                <a:schemeClr val="tx2"/>
              </a:solidFill>
              <a:latin typeface="Noto Sans" panose="020B0502040504020204" pitchFamily="34"/>
              <a:ea typeface="Noto Sans" panose="020B0502040504020204" pitchFamily="34"/>
              <a:cs typeface="Noto Sans" panose="020B0502040504020204" pitchFamily="34"/>
            </a:endParaRPr>
          </a:p>
          <a:p>
            <a:pPr>
              <a:spcAft>
                <a:spcPts val="0"/>
              </a:spcAft>
              <a:tabLst>
                <a:tab pos="540385" algn="l"/>
              </a:tabLst>
            </a:pPr>
            <a:r>
              <a:rPr lang="de-DE" dirty="0">
                <a:solidFill>
                  <a:schemeClr val="tx2"/>
                </a:solidFill>
                <a:latin typeface="Noto Sans" panose="020B0502040504020204" pitchFamily="34"/>
                <a:ea typeface="Noto Sans" panose="020B0502040504020204" pitchFamily="34"/>
                <a:cs typeface="Noto Sans" panose="020B0502040504020204" pitchFamily="34"/>
              </a:rPr>
              <a:t>cdmm GmbH – Founder / CEO</a:t>
            </a:r>
          </a:p>
          <a:p>
            <a:pPr marL="0" marR="0" lvl="0" indent="0" algn="l" defTabSz="914400" rtl="0" eaLnBrk="1" fontAlgn="auto" latinLnBrk="0" hangingPunct="1">
              <a:lnSpc>
                <a:spcPct val="100000"/>
              </a:lnSpc>
              <a:spcBef>
                <a:spcPts val="0"/>
              </a:spcBef>
              <a:spcAft>
                <a:spcPts val="0"/>
              </a:spcAft>
              <a:buClrTx/>
              <a:buSzTx/>
              <a:buFontTx/>
              <a:buNone/>
              <a:tabLst>
                <a:tab pos="540385" algn="l"/>
              </a:tabLst>
              <a:defRPr/>
            </a:pPr>
            <a:r>
              <a:rPr lang="de-DE" dirty="0">
                <a:solidFill>
                  <a:schemeClr val="tx2"/>
                </a:solidFill>
                <a:latin typeface="Noto Sans" panose="020B0502040504020204" pitchFamily="34"/>
                <a:ea typeface="Noto Sans" panose="020B0502040504020204" pitchFamily="34"/>
                <a:cs typeface="Noto Sans" panose="020B0502040504020204" pitchFamily="34"/>
              </a:rPr>
              <a:t>ASA Verband e.V. - Member</a:t>
            </a:r>
          </a:p>
          <a:p>
            <a:pPr marL="0" marR="0" lvl="0" indent="0" algn="l" defTabSz="914400" rtl="0" eaLnBrk="1" fontAlgn="auto" latinLnBrk="0" hangingPunct="1">
              <a:lnSpc>
                <a:spcPct val="100000"/>
              </a:lnSpc>
              <a:spcBef>
                <a:spcPts val="0"/>
              </a:spcBef>
              <a:spcAft>
                <a:spcPts val="0"/>
              </a:spcAft>
              <a:buClrTx/>
              <a:buSzTx/>
              <a:buFontTx/>
              <a:buNone/>
              <a:tabLst>
                <a:tab pos="540385" algn="l"/>
              </a:tabLst>
              <a:defRPr/>
            </a:pPr>
            <a:r>
              <a:rPr lang="de-DE" dirty="0">
                <a:solidFill>
                  <a:schemeClr val="tx2"/>
                </a:solidFill>
                <a:latin typeface="Noto Sans" panose="020B0502040504020204" pitchFamily="34"/>
                <a:ea typeface="Noto Sans" panose="020B0502040504020204" pitchFamily="34"/>
                <a:cs typeface="Noto Sans" panose="020B0502040504020204" pitchFamily="34"/>
              </a:rPr>
              <a:t>Jena Digital e.V. – </a:t>
            </a:r>
            <a:r>
              <a:rPr lang="de-DE" dirty="0" err="1">
                <a:solidFill>
                  <a:schemeClr val="tx2"/>
                </a:solidFill>
                <a:latin typeface="Noto Sans" panose="020B0502040504020204" pitchFamily="34"/>
                <a:ea typeface="Noto Sans" panose="020B0502040504020204" pitchFamily="34"/>
                <a:cs typeface="Noto Sans" panose="020B0502040504020204" pitchFamily="34"/>
              </a:rPr>
              <a:t>Founding</a:t>
            </a:r>
            <a:r>
              <a:rPr lang="de-DE" dirty="0">
                <a:solidFill>
                  <a:schemeClr val="tx2"/>
                </a:solidFill>
                <a:latin typeface="Noto Sans" panose="020B0502040504020204" pitchFamily="34"/>
                <a:ea typeface="Noto Sans" panose="020B0502040504020204" pitchFamily="34"/>
                <a:cs typeface="Noto Sans" panose="020B0502040504020204" pitchFamily="34"/>
              </a:rPr>
              <a:t> Member</a:t>
            </a:r>
          </a:p>
          <a:p>
            <a:pPr>
              <a:spcAft>
                <a:spcPts val="0"/>
              </a:spcAft>
              <a:tabLst>
                <a:tab pos="540385" algn="l"/>
              </a:tabLst>
            </a:pPr>
            <a:r>
              <a:rPr lang="de-DE" dirty="0">
                <a:solidFill>
                  <a:schemeClr val="tx2"/>
                </a:solidFill>
                <a:latin typeface="Noto Sans" panose="020B0502040504020204" pitchFamily="34"/>
                <a:ea typeface="Noto Sans" panose="020B0502040504020204" pitchFamily="34"/>
                <a:cs typeface="Noto Sans" panose="020B0502040504020204" pitchFamily="34"/>
              </a:rPr>
              <a:t>Open Industrie 4.0 </a:t>
            </a:r>
            <a:r>
              <a:rPr lang="de-DE" dirty="0" err="1">
                <a:solidFill>
                  <a:schemeClr val="tx2"/>
                </a:solidFill>
                <a:latin typeface="Noto Sans" panose="020B0502040504020204" pitchFamily="34"/>
                <a:ea typeface="Noto Sans" panose="020B0502040504020204" pitchFamily="34"/>
                <a:cs typeface="Noto Sans" panose="020B0502040504020204" pitchFamily="34"/>
              </a:rPr>
              <a:t>Association</a:t>
            </a:r>
            <a:r>
              <a:rPr lang="de-DE" dirty="0">
                <a:solidFill>
                  <a:schemeClr val="tx2"/>
                </a:solidFill>
                <a:latin typeface="Noto Sans" panose="020B0502040504020204" pitchFamily="34"/>
                <a:ea typeface="Noto Sans" panose="020B0502040504020204" pitchFamily="34"/>
                <a:cs typeface="Noto Sans" panose="020B0502040504020204" pitchFamily="34"/>
              </a:rPr>
              <a:t> – Member</a:t>
            </a:r>
          </a:p>
          <a:p>
            <a:pPr>
              <a:tabLst>
                <a:tab pos="540385" algn="l"/>
              </a:tabLst>
            </a:pPr>
            <a:endParaRPr lang="de-DE" dirty="0">
              <a:solidFill>
                <a:schemeClr val="tx2"/>
              </a:solidFill>
              <a:latin typeface="Noto Sans" panose="020B0502040504020204" pitchFamily="34"/>
              <a:ea typeface="Noto Sans" panose="020B0502040504020204" pitchFamily="34"/>
              <a:cs typeface="Noto Sans" panose="020B0502040504020204" pitchFamily="34"/>
            </a:endParaRPr>
          </a:p>
          <a:p>
            <a:pPr>
              <a:spcAft>
                <a:spcPts val="0"/>
              </a:spcAft>
              <a:tabLst>
                <a:tab pos="540385" algn="l"/>
              </a:tabLst>
            </a:pPr>
            <a:r>
              <a:rPr lang="de-DE" dirty="0">
                <a:solidFill>
                  <a:schemeClr val="tx2"/>
                </a:solidFill>
                <a:latin typeface="Noto Sans" panose="020B0502040504020204" pitchFamily="34"/>
                <a:ea typeface="Noto Sans" panose="020B0502040504020204" pitchFamily="34"/>
                <a:cs typeface="Noto Sans" panose="020B0502040504020204" pitchFamily="34"/>
              </a:rPr>
              <a:t>Mobile:	+49(174)9972219</a:t>
            </a:r>
          </a:p>
          <a:p>
            <a:pPr>
              <a:tabLst>
                <a:tab pos="540385" algn="l"/>
              </a:tabLst>
            </a:pPr>
            <a:r>
              <a:rPr lang="de-DE" dirty="0">
                <a:solidFill>
                  <a:schemeClr val="tx2"/>
                </a:solidFill>
                <a:latin typeface="Noto Sans" panose="020B0502040504020204" pitchFamily="34"/>
                <a:ea typeface="Noto Sans" panose="020B0502040504020204" pitchFamily="34"/>
                <a:cs typeface="Noto Sans" panose="020B0502040504020204" pitchFamily="34"/>
              </a:rPr>
              <a:t>E-Mail: 	</a:t>
            </a:r>
            <a:r>
              <a:rPr lang="de-DE" dirty="0">
                <a:solidFill>
                  <a:schemeClr val="tx2"/>
                </a:solidFill>
                <a:latin typeface="Noto Sans" panose="020B0502040504020204" pitchFamily="34"/>
                <a:ea typeface="Noto Sans" panose="020B0502040504020204" pitchFamily="34"/>
                <a:cs typeface="Noto Sans" panose="020B0502040504020204" pitchFamily="34"/>
                <a:hlinkClick r:id="rId6"/>
              </a:rPr>
              <a:t>m.hofmann@cdmm.de</a:t>
            </a:r>
            <a:endParaRPr lang="de-DE" dirty="0">
              <a:solidFill>
                <a:schemeClr val="tx2"/>
              </a:solidFill>
              <a:latin typeface="Noto Sans" panose="020B0502040504020204" pitchFamily="34"/>
              <a:ea typeface="Noto Sans" panose="020B0502040504020204" pitchFamily="34"/>
              <a:cs typeface="Noto Sans" panose="020B0502040504020204" pitchFamily="34"/>
            </a:endParaRPr>
          </a:p>
          <a:p>
            <a:pPr>
              <a:tabLst>
                <a:tab pos="540385" algn="l"/>
              </a:tabLst>
            </a:pPr>
            <a:r>
              <a:rPr lang="de-DE" dirty="0">
                <a:solidFill>
                  <a:schemeClr val="tx2"/>
                </a:solidFill>
                <a:latin typeface="Noto Sans" panose="020B0502040504020204" pitchFamily="34"/>
                <a:ea typeface="Noto Sans" panose="020B0502040504020204" pitchFamily="34"/>
                <a:cs typeface="Noto Sans" panose="020B0502040504020204" pitchFamily="34"/>
              </a:rPr>
              <a:t>Website: </a:t>
            </a:r>
            <a:r>
              <a:rPr lang="de-DE" dirty="0">
                <a:solidFill>
                  <a:schemeClr val="tx2"/>
                </a:solidFill>
                <a:latin typeface="Noto Sans" panose="020B0502040504020204" pitchFamily="34"/>
                <a:ea typeface="Noto Sans" panose="020B0502040504020204" pitchFamily="34"/>
                <a:cs typeface="Noto Sans" panose="020B0502040504020204" pitchFamily="34"/>
                <a:hlinkClick r:id="rId5"/>
              </a:rPr>
              <a:t>https://</a:t>
            </a:r>
            <a:r>
              <a:rPr lang="de-DE" dirty="0" err="1">
                <a:solidFill>
                  <a:schemeClr val="tx2"/>
                </a:solidFill>
                <a:latin typeface="Noto Sans" panose="020B0502040504020204" pitchFamily="34"/>
                <a:ea typeface="Noto Sans" panose="020B0502040504020204" pitchFamily="34"/>
                <a:cs typeface="Noto Sans" panose="020B0502040504020204" pitchFamily="34"/>
                <a:hlinkClick r:id="rId5"/>
              </a:rPr>
              <a:t>people.products.properties</a:t>
            </a:r>
            <a:r>
              <a:rPr lang="de-DE" dirty="0">
                <a:solidFill>
                  <a:schemeClr val="tx2"/>
                </a:solidFill>
                <a:latin typeface="Noto Sans" panose="020B0502040504020204" pitchFamily="34"/>
                <a:ea typeface="Noto Sans" panose="020B0502040504020204" pitchFamily="34"/>
                <a:cs typeface="Noto Sans" panose="020B0502040504020204" pitchFamily="34"/>
                <a:hlinkClick r:id="rId5"/>
              </a:rPr>
              <a:t>/</a:t>
            </a:r>
            <a:r>
              <a:rPr lang="de-DE" dirty="0">
                <a:solidFill>
                  <a:schemeClr val="tx2"/>
                </a:solidFill>
                <a:latin typeface="Noto Sans" panose="020B0502040504020204" pitchFamily="34"/>
                <a:ea typeface="Noto Sans" panose="020B0502040504020204" pitchFamily="34"/>
                <a:cs typeface="Noto Sans" panose="020B0502040504020204" pitchFamily="34"/>
              </a:rPr>
              <a:t> </a:t>
            </a:r>
          </a:p>
          <a:p>
            <a:pPr>
              <a:tabLst>
                <a:tab pos="540385" algn="l"/>
              </a:tabLst>
            </a:pPr>
            <a:r>
              <a:rPr lang="de-DE" dirty="0">
                <a:solidFill>
                  <a:schemeClr val="tx2"/>
                </a:solidFill>
                <a:latin typeface="Noto Sans" panose="020B0502040504020204" pitchFamily="34"/>
                <a:ea typeface="Noto Sans" panose="020B0502040504020204" pitchFamily="34"/>
                <a:cs typeface="Noto Sans" panose="020B0502040504020204" pitchFamily="34"/>
              </a:rPr>
              <a:t>LinkedIn: </a:t>
            </a:r>
            <a:r>
              <a:rPr lang="de-DE" dirty="0">
                <a:solidFill>
                  <a:schemeClr val="tx2"/>
                </a:solidFill>
                <a:latin typeface="Noto Sans" panose="020B0502040504020204" pitchFamily="34"/>
                <a:ea typeface="Noto Sans" panose="020B0502040504020204" pitchFamily="34"/>
                <a:cs typeface="Noto Sans" panose="020B0502040504020204" pitchFamily="34"/>
                <a:hlinkClick r:id="rId3"/>
              </a:rPr>
              <a:t>https://</a:t>
            </a:r>
            <a:r>
              <a:rPr lang="de-DE" dirty="0" err="1">
                <a:solidFill>
                  <a:schemeClr val="tx2"/>
                </a:solidFill>
                <a:latin typeface="Noto Sans" panose="020B0502040504020204" pitchFamily="34"/>
                <a:ea typeface="Noto Sans" panose="020B0502040504020204" pitchFamily="34"/>
                <a:cs typeface="Noto Sans" panose="020B0502040504020204" pitchFamily="34"/>
                <a:hlinkClick r:id="rId3"/>
              </a:rPr>
              <a:t>www.linkedin.com</a:t>
            </a:r>
            <a:r>
              <a:rPr lang="de-DE" dirty="0">
                <a:solidFill>
                  <a:schemeClr val="tx2"/>
                </a:solidFill>
                <a:latin typeface="Noto Sans" panose="020B0502040504020204" pitchFamily="34"/>
                <a:ea typeface="Noto Sans" panose="020B0502040504020204" pitchFamily="34"/>
                <a:cs typeface="Noto Sans" panose="020B0502040504020204" pitchFamily="34"/>
                <a:hlinkClick r:id="rId3"/>
              </a:rPr>
              <a:t>/in/</a:t>
            </a:r>
            <a:r>
              <a:rPr lang="de-DE" dirty="0" err="1">
                <a:solidFill>
                  <a:schemeClr val="tx2"/>
                </a:solidFill>
                <a:latin typeface="Noto Sans" panose="020B0502040504020204" pitchFamily="34"/>
                <a:ea typeface="Noto Sans" panose="020B0502040504020204" pitchFamily="34"/>
                <a:cs typeface="Noto Sans" panose="020B0502040504020204" pitchFamily="34"/>
                <a:hlinkClick r:id="rId3"/>
              </a:rPr>
              <a:t>michael</a:t>
            </a:r>
            <a:r>
              <a:rPr lang="de-DE" dirty="0">
                <a:solidFill>
                  <a:schemeClr val="tx2"/>
                </a:solidFill>
                <a:latin typeface="Noto Sans" panose="020B0502040504020204" pitchFamily="34"/>
                <a:ea typeface="Noto Sans" panose="020B0502040504020204" pitchFamily="34"/>
                <a:cs typeface="Noto Sans" panose="020B0502040504020204" pitchFamily="34"/>
                <a:hlinkClick r:id="rId3"/>
              </a:rPr>
              <a:t>-hofmann-cdmm/</a:t>
            </a:r>
            <a:endParaRPr lang="de-DE" dirty="0">
              <a:solidFill>
                <a:schemeClr val="tx2"/>
              </a:solidFill>
              <a:latin typeface="Noto Sans" panose="020B0502040504020204" pitchFamily="34"/>
              <a:ea typeface="Noto Sans" panose="020B0502040504020204" pitchFamily="34"/>
              <a:cs typeface="Noto Sans" panose="020B0502040504020204" pitchFamily="34"/>
            </a:endParaRPr>
          </a:p>
          <a:p>
            <a:pPr>
              <a:tabLst>
                <a:tab pos="540385" algn="l"/>
              </a:tabLst>
            </a:pPr>
            <a:endParaRPr lang="de-DE" dirty="0">
              <a:solidFill>
                <a:schemeClr val="tx2"/>
              </a:solidFill>
              <a:latin typeface="Noto Sans" panose="020B0502040504020204" pitchFamily="34"/>
              <a:ea typeface="Noto Sans" panose="020B0502040504020204" pitchFamily="34"/>
              <a:cs typeface="Noto Sans" panose="020B0502040504020204" pitchFamily="34"/>
            </a:endParaRPr>
          </a:p>
          <a:p>
            <a:pPr>
              <a:tabLst>
                <a:tab pos="540385" algn="l"/>
              </a:tabLst>
            </a:pPr>
            <a:r>
              <a:rPr lang="de-DE" dirty="0" err="1">
                <a:solidFill>
                  <a:schemeClr val="tx2"/>
                </a:solidFill>
                <a:latin typeface="Noto Sans" panose="020B0502040504020204" pitchFamily="34"/>
                <a:ea typeface="Noto Sans" panose="020B0502040504020204" pitchFamily="34"/>
                <a:cs typeface="Noto Sans" panose="020B0502040504020204" pitchFamily="34"/>
              </a:rPr>
              <a:t>Address</a:t>
            </a:r>
            <a:r>
              <a:rPr lang="de-DE" dirty="0">
                <a:solidFill>
                  <a:schemeClr val="tx2"/>
                </a:solidFill>
                <a:latin typeface="Noto Sans" panose="020B0502040504020204" pitchFamily="34"/>
                <a:ea typeface="Noto Sans" panose="020B0502040504020204" pitchFamily="34"/>
                <a:cs typeface="Noto Sans" panose="020B0502040504020204" pitchFamily="34"/>
              </a:rPr>
              <a:t>:</a:t>
            </a:r>
          </a:p>
          <a:p>
            <a:pPr>
              <a:tabLst>
                <a:tab pos="540385" algn="l"/>
              </a:tabLst>
            </a:pPr>
            <a:r>
              <a:rPr lang="de-DE" dirty="0">
                <a:solidFill>
                  <a:schemeClr val="tx2"/>
                </a:solidFill>
                <a:latin typeface="Noto Sans" panose="020B0502040504020204" pitchFamily="34"/>
                <a:ea typeface="Noto Sans" panose="020B0502040504020204" pitchFamily="34"/>
                <a:cs typeface="Noto Sans" panose="020B0502040504020204" pitchFamily="34"/>
              </a:rPr>
              <a:t>07751 JENA</a:t>
            </a:r>
          </a:p>
          <a:p>
            <a:pPr>
              <a:tabLst>
                <a:tab pos="540385" algn="l"/>
              </a:tabLst>
            </a:pPr>
            <a:r>
              <a:rPr lang="de-DE" dirty="0">
                <a:solidFill>
                  <a:schemeClr val="tx2"/>
                </a:solidFill>
                <a:latin typeface="Noto Sans" panose="020B0502040504020204" pitchFamily="34"/>
                <a:ea typeface="Noto Sans" panose="020B0502040504020204" pitchFamily="34"/>
                <a:cs typeface="Noto Sans" panose="020B0502040504020204" pitchFamily="34"/>
              </a:rPr>
              <a:t>Weimarische Str.15</a:t>
            </a:r>
          </a:p>
          <a:p>
            <a:pPr>
              <a:tabLst>
                <a:tab pos="540385" algn="l"/>
              </a:tabLst>
            </a:pPr>
            <a:r>
              <a:rPr lang="de-DE" dirty="0">
                <a:solidFill>
                  <a:schemeClr val="tx2"/>
                </a:solidFill>
                <a:latin typeface="Noto Sans" panose="020B0502040504020204" pitchFamily="34"/>
                <a:ea typeface="Noto Sans" panose="020B0502040504020204" pitchFamily="34"/>
                <a:cs typeface="Noto Sans" panose="020B0502040504020204" pitchFamily="34"/>
              </a:rPr>
              <a:t>Germany | Thuringia</a:t>
            </a:r>
          </a:p>
          <a:p>
            <a:pPr>
              <a:spcAft>
                <a:spcPts val="0"/>
              </a:spcAft>
              <a:tabLst>
                <a:tab pos="540385" algn="l"/>
              </a:tabLst>
            </a:pPr>
            <a:endParaRPr lang="de-DE" dirty="0">
              <a:solidFill>
                <a:schemeClr val="tx2"/>
              </a:solidFill>
              <a:latin typeface="Noto Sans" panose="020B0502040504020204" pitchFamily="34"/>
              <a:ea typeface="Noto Sans" panose="020B0502040504020204" pitchFamily="34"/>
              <a:cs typeface="Noto Sans" panose="020B0502040504020204" pitchFamily="34"/>
            </a:endParaRPr>
          </a:p>
          <a:p>
            <a:pPr>
              <a:spcAft>
                <a:spcPts val="0"/>
              </a:spcAft>
              <a:tabLst>
                <a:tab pos="540385" algn="l"/>
              </a:tabLst>
            </a:pPr>
            <a:endParaRPr lang="de-DE" dirty="0">
              <a:solidFill>
                <a:schemeClr val="tx2"/>
              </a:solidFill>
              <a:latin typeface="Noto Sans" panose="020B0502040504020204" pitchFamily="34"/>
              <a:ea typeface="Noto Sans" panose="020B0502040504020204" pitchFamily="34"/>
              <a:cs typeface="Noto Sans" panose="020B0502040504020204" pitchFamily="34"/>
            </a:endParaRPr>
          </a:p>
        </p:txBody>
      </p:sp>
    </p:spTree>
    <p:extLst>
      <p:ext uri="{BB962C8B-B14F-4D97-AF65-F5344CB8AC3E}">
        <p14:creationId xmlns:p14="http://schemas.microsoft.com/office/powerpoint/2010/main" val="3973174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08EC4445-3351-D6DD-BABD-BB131629C60B}"/>
              </a:ext>
            </a:extLst>
          </p:cNvPr>
          <p:cNvSpPr>
            <a:spLocks noGrp="1"/>
          </p:cNvSpPr>
          <p:nvPr>
            <p:ph type="ctrTitle"/>
          </p:nvPr>
        </p:nvSpPr>
        <p:spPr/>
        <p:txBody>
          <a:bodyPr/>
          <a:lstStyle/>
          <a:p>
            <a:r>
              <a:rPr lang="de-DE" dirty="0"/>
              <a:t>Fragen?</a:t>
            </a:r>
          </a:p>
        </p:txBody>
      </p:sp>
      <p:sp>
        <p:nvSpPr>
          <p:cNvPr id="7" name="Untertitel 6">
            <a:extLst>
              <a:ext uri="{FF2B5EF4-FFF2-40B4-BE49-F238E27FC236}">
                <a16:creationId xmlns:a16="http://schemas.microsoft.com/office/drawing/2014/main" id="{73E28903-6CA0-09E7-B895-70F48F6C7DA9}"/>
              </a:ext>
            </a:extLst>
          </p:cNvPr>
          <p:cNvSpPr>
            <a:spLocks noGrp="1"/>
          </p:cNvSpPr>
          <p:nvPr>
            <p:ph type="subTitle" idx="1"/>
          </p:nvPr>
        </p:nvSpPr>
        <p:spPr/>
        <p:txBody>
          <a:bodyPr/>
          <a:lstStyle/>
          <a:p>
            <a:endParaRPr lang="de-DE" dirty="0"/>
          </a:p>
        </p:txBody>
      </p:sp>
      <p:sp>
        <p:nvSpPr>
          <p:cNvPr id="8" name="Textplatzhalter 7">
            <a:extLst>
              <a:ext uri="{FF2B5EF4-FFF2-40B4-BE49-F238E27FC236}">
                <a16:creationId xmlns:a16="http://schemas.microsoft.com/office/drawing/2014/main" id="{7C532A47-5711-0957-31E0-A6DC6F8223F8}"/>
              </a:ext>
            </a:extLst>
          </p:cNvPr>
          <p:cNvSpPr>
            <a:spLocks noGrp="1"/>
          </p:cNvSpPr>
          <p:nvPr>
            <p:ph type="body" sz="quarter" idx="10"/>
          </p:nvPr>
        </p:nvSpPr>
        <p:spPr/>
        <p:txBody>
          <a:bodyPr>
            <a:normAutofit fontScale="92500" lnSpcReduction="20000"/>
          </a:bodyPr>
          <a:lstStyle/>
          <a:p>
            <a:endParaRPr lang="de-DE"/>
          </a:p>
        </p:txBody>
      </p:sp>
    </p:spTree>
    <p:extLst>
      <p:ext uri="{BB962C8B-B14F-4D97-AF65-F5344CB8AC3E}">
        <p14:creationId xmlns:p14="http://schemas.microsoft.com/office/powerpoint/2010/main" val="1286133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191954D8-0521-0A1D-FCE5-648E7A1DB81B}"/>
              </a:ext>
            </a:extLst>
          </p:cNvPr>
          <p:cNvSpPr>
            <a:spLocks noGrp="1"/>
          </p:cNvSpPr>
          <p:nvPr>
            <p:ph type="ctrTitle"/>
          </p:nvPr>
        </p:nvSpPr>
        <p:spPr/>
        <p:txBody>
          <a:bodyPr/>
          <a:lstStyle/>
          <a:p>
            <a:r>
              <a:rPr lang="de-DE" dirty="0"/>
              <a:t>Anhang.</a:t>
            </a:r>
          </a:p>
        </p:txBody>
      </p:sp>
      <p:sp>
        <p:nvSpPr>
          <p:cNvPr id="11" name="Untertitel 10">
            <a:extLst>
              <a:ext uri="{FF2B5EF4-FFF2-40B4-BE49-F238E27FC236}">
                <a16:creationId xmlns:a16="http://schemas.microsoft.com/office/drawing/2014/main" id="{92F99C13-F86D-7E52-047A-E221E09C4E44}"/>
              </a:ext>
            </a:extLst>
          </p:cNvPr>
          <p:cNvSpPr>
            <a:spLocks noGrp="1"/>
          </p:cNvSpPr>
          <p:nvPr>
            <p:ph type="subTitle" idx="1"/>
          </p:nvPr>
        </p:nvSpPr>
        <p:spPr/>
        <p:txBody>
          <a:bodyPr/>
          <a:lstStyle/>
          <a:p>
            <a:r>
              <a:rPr lang="de-DE" dirty="0"/>
              <a:t>Historie. Allgemeines.</a:t>
            </a:r>
          </a:p>
        </p:txBody>
      </p:sp>
      <p:sp>
        <p:nvSpPr>
          <p:cNvPr id="12" name="Textplatzhalter 11">
            <a:extLst>
              <a:ext uri="{FF2B5EF4-FFF2-40B4-BE49-F238E27FC236}">
                <a16:creationId xmlns:a16="http://schemas.microsoft.com/office/drawing/2014/main" id="{945B492C-14F9-C1FE-AE50-247F4C59F52B}"/>
              </a:ext>
            </a:extLst>
          </p:cNvPr>
          <p:cNvSpPr>
            <a:spLocks noGrp="1"/>
          </p:cNvSpPr>
          <p:nvPr>
            <p:ph type="body" sz="quarter" idx="10"/>
          </p:nvPr>
        </p:nvSpPr>
        <p:spPr/>
        <p:txBody>
          <a:bodyPr>
            <a:normAutofit fontScale="92500" lnSpcReduction="20000"/>
          </a:bodyPr>
          <a:lstStyle/>
          <a:p>
            <a:endParaRPr lang="de-DE"/>
          </a:p>
        </p:txBody>
      </p:sp>
    </p:spTree>
    <p:extLst>
      <p:ext uri="{BB962C8B-B14F-4D97-AF65-F5344CB8AC3E}">
        <p14:creationId xmlns:p14="http://schemas.microsoft.com/office/powerpoint/2010/main" val="3773245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5A229-4949-4457-CD84-ED02913AB09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CE7CA58-B183-D8E9-4A3D-0485EDD0F1B8}"/>
              </a:ext>
            </a:extLst>
          </p:cNvPr>
          <p:cNvSpPr>
            <a:spLocks noGrp="1"/>
          </p:cNvSpPr>
          <p:nvPr>
            <p:ph type="body" sz="quarter" idx="12"/>
          </p:nvPr>
        </p:nvSpPr>
        <p:spPr/>
        <p:txBody>
          <a:bodyPr/>
          <a:lstStyle/>
          <a:p>
            <a:r>
              <a:rPr lang="de-DE" b="0" dirty="0"/>
              <a:t>Deutschland </a:t>
            </a:r>
            <a:r>
              <a:rPr lang="de-DE" b="0" dirty="0" err="1"/>
              <a:t>de:hub</a:t>
            </a:r>
            <a:r>
              <a:rPr lang="de-DE" b="0" dirty="0"/>
              <a:t> </a:t>
            </a:r>
            <a:r>
              <a:rPr lang="de-DE" b="1" dirty="0"/>
              <a:t>„</a:t>
            </a:r>
            <a:r>
              <a:rPr lang="de-DE" b="1" dirty="0" err="1"/>
              <a:t>Photonics</a:t>
            </a:r>
            <a:r>
              <a:rPr lang="de-DE" b="1" dirty="0"/>
              <a:t> &amp; Digital Experience </a:t>
            </a:r>
            <a:r>
              <a:rPr lang="de-DE" b="1" dirty="0" err="1"/>
              <a:t>Platforms</a:t>
            </a:r>
            <a:r>
              <a:rPr lang="de-DE" b="1" dirty="0"/>
              <a:t>“ </a:t>
            </a:r>
            <a:r>
              <a:rPr lang="de-DE" b="0" dirty="0" err="1"/>
              <a:t>since</a:t>
            </a:r>
            <a:r>
              <a:rPr lang="de-DE" b="0" dirty="0"/>
              <a:t> 2024</a:t>
            </a:r>
            <a:endParaRPr lang="de-DE" dirty="0"/>
          </a:p>
        </p:txBody>
      </p:sp>
      <p:sp>
        <p:nvSpPr>
          <p:cNvPr id="3" name="Textplatzhalter 2">
            <a:extLst>
              <a:ext uri="{FF2B5EF4-FFF2-40B4-BE49-F238E27FC236}">
                <a16:creationId xmlns:a16="http://schemas.microsoft.com/office/drawing/2014/main" id="{466B8AF5-43FF-627F-B24E-9E0BA5BAEE66}"/>
              </a:ext>
            </a:extLst>
          </p:cNvPr>
          <p:cNvSpPr>
            <a:spLocks noGrp="1"/>
          </p:cNvSpPr>
          <p:nvPr>
            <p:ph type="body" sz="quarter" idx="13"/>
          </p:nvPr>
        </p:nvSpPr>
        <p:spPr/>
        <p:txBody>
          <a:bodyPr/>
          <a:lstStyle/>
          <a:p>
            <a:r>
              <a:rPr lang="de-DE" dirty="0"/>
              <a:t>Jena Digital Innovation Hub (JEDI)</a:t>
            </a:r>
            <a:endParaRPr lang="de-DE" b="0" dirty="0"/>
          </a:p>
        </p:txBody>
      </p:sp>
      <p:sp>
        <p:nvSpPr>
          <p:cNvPr id="5" name="Textplatzhalter 4">
            <a:extLst>
              <a:ext uri="{FF2B5EF4-FFF2-40B4-BE49-F238E27FC236}">
                <a16:creationId xmlns:a16="http://schemas.microsoft.com/office/drawing/2014/main" id="{A8EF9BF0-C232-81EE-C75C-78535A4EBD30}"/>
              </a:ext>
            </a:extLst>
          </p:cNvPr>
          <p:cNvSpPr>
            <a:spLocks noGrp="1"/>
          </p:cNvSpPr>
          <p:nvPr>
            <p:ph type="body" sz="quarter" idx="10"/>
          </p:nvPr>
        </p:nvSpPr>
        <p:spPr/>
        <p:txBody>
          <a:bodyPr>
            <a:normAutofit fontScale="92500" lnSpcReduction="20000"/>
          </a:bodyPr>
          <a:lstStyle/>
          <a:p>
            <a:r>
              <a:rPr lang="de-DE" dirty="0"/>
              <a:t>JEDI Jena Digital Innovation Hub </a:t>
            </a:r>
            <a:r>
              <a:rPr lang="de-DE" dirty="0">
                <a:hlinkClick r:id="rId2"/>
              </a:rPr>
              <a:t>https://www.jena-digital.de</a:t>
            </a:r>
            <a:r>
              <a:rPr lang="de-DE" dirty="0"/>
              <a:t> | Deutschland </a:t>
            </a:r>
            <a:r>
              <a:rPr lang="de-DE" dirty="0" err="1"/>
              <a:t>de:hub</a:t>
            </a:r>
            <a:r>
              <a:rPr lang="de-DE" dirty="0"/>
              <a:t>  </a:t>
            </a:r>
            <a:r>
              <a:rPr lang="de-DE" dirty="0">
                <a:hlinkClick r:id="rId3"/>
              </a:rPr>
              <a:t>https://www.de-hub.de</a:t>
            </a:r>
            <a:r>
              <a:rPr lang="de-DE" dirty="0"/>
              <a:t> | FAIR </a:t>
            </a:r>
            <a:r>
              <a:rPr lang="de-DE" dirty="0" err="1"/>
              <a:t>means</a:t>
            </a:r>
            <a:r>
              <a:rPr lang="de-DE" dirty="0"/>
              <a:t> </a:t>
            </a:r>
            <a:r>
              <a:rPr lang="de-DE" dirty="0" err="1"/>
              <a:t>Findable</a:t>
            </a:r>
            <a:r>
              <a:rPr lang="de-DE" dirty="0"/>
              <a:t> | </a:t>
            </a:r>
            <a:r>
              <a:rPr lang="de-DE" dirty="0" err="1"/>
              <a:t>Accessible</a:t>
            </a:r>
            <a:r>
              <a:rPr lang="de-DE" dirty="0"/>
              <a:t> | Interoperable | </a:t>
            </a:r>
            <a:r>
              <a:rPr lang="de-DE" dirty="0" err="1"/>
              <a:t>Reusable</a:t>
            </a:r>
            <a:endParaRPr lang="de-DE" dirty="0"/>
          </a:p>
        </p:txBody>
      </p:sp>
      <p:pic>
        <p:nvPicPr>
          <p:cNvPr id="20" name="Grafik 19">
            <a:hlinkClick r:id="rId4"/>
            <a:extLst>
              <a:ext uri="{FF2B5EF4-FFF2-40B4-BE49-F238E27FC236}">
                <a16:creationId xmlns:a16="http://schemas.microsoft.com/office/drawing/2014/main" id="{37782F97-ED25-9E01-A6EC-EDE4313C0C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3194" y="5086889"/>
            <a:ext cx="1926129" cy="790206"/>
          </a:xfrm>
          <a:prstGeom prst="rect">
            <a:avLst/>
          </a:prstGeom>
        </p:spPr>
      </p:pic>
      <p:pic>
        <p:nvPicPr>
          <p:cNvPr id="12" name="Grafik 11">
            <a:extLst>
              <a:ext uri="{FF2B5EF4-FFF2-40B4-BE49-F238E27FC236}">
                <a16:creationId xmlns:a16="http://schemas.microsoft.com/office/drawing/2014/main" id="{57A5FAAA-F68D-A299-2019-1A82023719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2966" y="1594713"/>
            <a:ext cx="4424191" cy="389421"/>
          </a:xfrm>
          <a:prstGeom prst="rect">
            <a:avLst/>
          </a:prstGeom>
        </p:spPr>
      </p:pic>
      <p:pic>
        <p:nvPicPr>
          <p:cNvPr id="8" name="Grafik 7" descr="Ein Bild, das Schrift, Grafiken, Logo, Grafikdesign enthält.&#10;&#10;Automatisch generierte Beschreibung">
            <a:hlinkClick r:id="rId8"/>
            <a:extLst>
              <a:ext uri="{FF2B5EF4-FFF2-40B4-BE49-F238E27FC236}">
                <a16:creationId xmlns:a16="http://schemas.microsoft.com/office/drawing/2014/main" id="{9E07FA83-2142-CBCF-F5A4-9BB6212E41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57029" y="4623099"/>
            <a:ext cx="2449640" cy="679775"/>
          </a:xfrm>
          <a:prstGeom prst="rect">
            <a:avLst/>
          </a:prstGeom>
        </p:spPr>
      </p:pic>
      <p:pic>
        <p:nvPicPr>
          <p:cNvPr id="13" name="Grafik 12">
            <a:extLst>
              <a:ext uri="{FF2B5EF4-FFF2-40B4-BE49-F238E27FC236}">
                <a16:creationId xmlns:a16="http://schemas.microsoft.com/office/drawing/2014/main" id="{9237E0BF-EC79-F850-F7E1-6AB3C0BC2D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31692" y="2149865"/>
            <a:ext cx="1926128" cy="2307502"/>
          </a:xfrm>
          <a:prstGeom prst="rect">
            <a:avLst/>
          </a:prstGeom>
        </p:spPr>
      </p:pic>
      <p:pic>
        <p:nvPicPr>
          <p:cNvPr id="15" name="Grafik 14" descr="Ein Bild, das Text, Schrift, Grafiken, Logo enthält.&#10;&#10;Automatisch generierte Beschreibung">
            <a:extLst>
              <a:ext uri="{FF2B5EF4-FFF2-40B4-BE49-F238E27FC236}">
                <a16:creationId xmlns:a16="http://schemas.microsoft.com/office/drawing/2014/main" id="{19C72A68-3E0E-A52E-4A29-E92BC9CC279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191" t="14815" r="7287" b="12230"/>
          <a:stretch/>
        </p:blipFill>
        <p:spPr>
          <a:xfrm>
            <a:off x="9350299" y="2695526"/>
            <a:ext cx="2487697" cy="1114850"/>
          </a:xfrm>
          <a:prstGeom prst="rect">
            <a:avLst/>
          </a:prstGeom>
        </p:spPr>
      </p:pic>
      <p:pic>
        <p:nvPicPr>
          <p:cNvPr id="16" name="Grafik 15" descr="Ein Bild, das Dunkelheit, Screenshot enthält.&#10;&#10;Automatisch generierte Beschreibung">
            <a:extLst>
              <a:ext uri="{FF2B5EF4-FFF2-40B4-BE49-F238E27FC236}">
                <a16:creationId xmlns:a16="http://schemas.microsoft.com/office/drawing/2014/main" id="{0E2470E2-D2A8-307C-4BF0-2D68FD1DB9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8040" y="2765319"/>
            <a:ext cx="2281805" cy="817363"/>
          </a:xfrm>
          <a:prstGeom prst="rect">
            <a:avLst/>
          </a:prstGeom>
        </p:spPr>
      </p:pic>
      <p:pic>
        <p:nvPicPr>
          <p:cNvPr id="19" name="Grafik 18" descr="Ein Bild, das Screenshot, Grafiken, Schrift, Grafikdesign enthält.&#10;&#10;Automatisch generierte Beschreibung">
            <a:hlinkClick r:id="rId14"/>
            <a:extLst>
              <a:ext uri="{FF2B5EF4-FFF2-40B4-BE49-F238E27FC236}">
                <a16:creationId xmlns:a16="http://schemas.microsoft.com/office/drawing/2014/main" id="{42574329-101A-5F49-7EB3-9F815404FD2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3355" y="4583670"/>
            <a:ext cx="2449640" cy="746975"/>
          </a:xfrm>
          <a:prstGeom prst="rect">
            <a:avLst/>
          </a:prstGeom>
        </p:spPr>
      </p:pic>
      <p:pic>
        <p:nvPicPr>
          <p:cNvPr id="6" name="Grafik 5" descr="Ein Bild, das Grafiken, Farbigkeit, Kreis, Grafikdesign enthält.&#10;&#10;Automatisch generierte Beschreibung">
            <a:extLst>
              <a:ext uri="{FF2B5EF4-FFF2-40B4-BE49-F238E27FC236}">
                <a16:creationId xmlns:a16="http://schemas.microsoft.com/office/drawing/2014/main" id="{89C84B8B-A26B-75FD-B274-D57A0CC49FD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33064" y="2420064"/>
            <a:ext cx="812517" cy="812517"/>
          </a:xfrm>
          <a:prstGeom prst="rect">
            <a:avLst/>
          </a:prstGeom>
        </p:spPr>
      </p:pic>
      <p:pic>
        <p:nvPicPr>
          <p:cNvPr id="4" name="Picture 20" descr="Chart, sunburst chart&#10;&#10;Description automatically generated">
            <a:hlinkClick r:id="rId17"/>
            <a:extLst>
              <a:ext uri="{FF2B5EF4-FFF2-40B4-BE49-F238E27FC236}">
                <a16:creationId xmlns:a16="http://schemas.microsoft.com/office/drawing/2014/main" id="{5CAB682A-1AA6-C215-0919-873EDCDDE27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86670" y="3252951"/>
            <a:ext cx="959812" cy="959812"/>
          </a:xfrm>
          <a:prstGeom prst="rect">
            <a:avLst/>
          </a:prstGeom>
        </p:spPr>
      </p:pic>
      <p:pic>
        <p:nvPicPr>
          <p:cNvPr id="7" name="Picture 5" descr="A picture containing text, outdoor, sign, blue&#10;&#10;Description automatically generated">
            <a:extLst>
              <a:ext uri="{FF2B5EF4-FFF2-40B4-BE49-F238E27FC236}">
                <a16:creationId xmlns:a16="http://schemas.microsoft.com/office/drawing/2014/main" id="{D51F8CB5-F2D4-3926-1D10-BAB4F51A6B0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545894" y="3320085"/>
            <a:ext cx="890506" cy="851917"/>
          </a:xfrm>
          <a:prstGeom prst="rect">
            <a:avLst/>
          </a:prstGeom>
        </p:spPr>
      </p:pic>
    </p:spTree>
    <p:extLst>
      <p:ext uri="{BB962C8B-B14F-4D97-AF65-F5344CB8AC3E}">
        <p14:creationId xmlns:p14="http://schemas.microsoft.com/office/powerpoint/2010/main" val="2053277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Mikroskop, Forschungsinstrument, optisches Instrument, gelb enthält.&#10;&#10;Automatisch generierte Beschreibung">
            <a:hlinkClick r:id="rId2"/>
            <a:extLst>
              <a:ext uri="{FF2B5EF4-FFF2-40B4-BE49-F238E27FC236}">
                <a16:creationId xmlns:a16="http://schemas.microsoft.com/office/drawing/2014/main" id="{4DAAC75B-0EEF-8A79-0BD8-41C2E3680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2573" y="1784740"/>
            <a:ext cx="1697779" cy="4414224"/>
          </a:xfrm>
          <a:prstGeom prst="rect">
            <a:avLst/>
          </a:prstGeom>
        </p:spPr>
      </p:pic>
      <p:sp>
        <p:nvSpPr>
          <p:cNvPr id="3" name="Textplatzhalter 2">
            <a:extLst>
              <a:ext uri="{FF2B5EF4-FFF2-40B4-BE49-F238E27FC236}">
                <a16:creationId xmlns:a16="http://schemas.microsoft.com/office/drawing/2014/main" id="{14886F93-B489-2ED7-9942-82897E09483C}"/>
              </a:ext>
            </a:extLst>
          </p:cNvPr>
          <p:cNvSpPr>
            <a:spLocks noGrp="1"/>
          </p:cNvSpPr>
          <p:nvPr>
            <p:ph type="body" sz="quarter" idx="13"/>
          </p:nvPr>
        </p:nvSpPr>
        <p:spPr>
          <a:xfrm>
            <a:off x="143341" y="188640"/>
            <a:ext cx="12048659" cy="504056"/>
          </a:xfrm>
        </p:spPr>
        <p:txBody>
          <a:bodyPr/>
          <a:lstStyle/>
          <a:p>
            <a:r>
              <a:rPr lang="de-DE" dirty="0"/>
              <a:t>Auf dem Weg zum Digital SI-vereinheitlicht </a:t>
            </a:r>
            <a:r>
              <a:rPr lang="de-DE" dirty="0" err="1"/>
              <a:t>semantifizierten</a:t>
            </a:r>
            <a:r>
              <a:rPr lang="de-DE" dirty="0"/>
              <a:t> Produktpass.</a:t>
            </a:r>
          </a:p>
          <a:p>
            <a:r>
              <a:rPr lang="de-DE" b="0" dirty="0"/>
              <a:t>750 Jahre Impulse aus Technologie, Handwerk, Kultur, Gesellschaft</a:t>
            </a:r>
          </a:p>
        </p:txBody>
      </p:sp>
      <p:sp>
        <p:nvSpPr>
          <p:cNvPr id="11" name="Textplatzhalter 10">
            <a:extLst>
              <a:ext uri="{FF2B5EF4-FFF2-40B4-BE49-F238E27FC236}">
                <a16:creationId xmlns:a16="http://schemas.microsoft.com/office/drawing/2014/main" id="{66EBCAAD-614C-2594-DBED-708700B74EA9}"/>
              </a:ext>
            </a:extLst>
          </p:cNvPr>
          <p:cNvSpPr>
            <a:spLocks noGrp="1"/>
          </p:cNvSpPr>
          <p:nvPr>
            <p:ph type="body" sz="quarter" idx="4294967295"/>
          </p:nvPr>
        </p:nvSpPr>
        <p:spPr>
          <a:xfrm>
            <a:off x="360000" y="1596197"/>
            <a:ext cx="11485414" cy="3879850"/>
          </a:xfrm>
          <a:prstGeom prst="rect">
            <a:avLst/>
          </a:prstGeom>
        </p:spPr>
        <p:txBody>
          <a:bodyPr/>
          <a:lstStyle/>
          <a:p>
            <a:pPr marL="0" indent="0">
              <a:buNone/>
            </a:pPr>
            <a:r>
              <a:rPr lang="de-DE" dirty="0"/>
              <a:t>750 Jahre Universität Erfurt.</a:t>
            </a:r>
          </a:p>
          <a:p>
            <a:pPr marL="0" indent="0">
              <a:buNone/>
            </a:pPr>
            <a:r>
              <a:rPr lang="de-DE" dirty="0"/>
              <a:t>500 Jahre Luther Bibel und Uni Jena.</a:t>
            </a:r>
          </a:p>
          <a:p>
            <a:pPr marL="0" indent="0">
              <a:buNone/>
            </a:pPr>
            <a:r>
              <a:rPr lang="de-DE" dirty="0"/>
              <a:t>225 Jahre Goethe Farbkreis Weimar.</a:t>
            </a:r>
          </a:p>
          <a:p>
            <a:pPr marL="0" indent="0">
              <a:buNone/>
            </a:pPr>
            <a:r>
              <a:rPr lang="de-DE" dirty="0"/>
              <a:t>225 Jahre UV-Licht + Elektrochemie.</a:t>
            </a:r>
          </a:p>
          <a:p>
            <a:pPr marL="0" indent="0">
              <a:buNone/>
            </a:pPr>
            <a:r>
              <a:rPr lang="de-DE" dirty="0"/>
              <a:t>175 Jahre Kindergarten.</a:t>
            </a:r>
          </a:p>
          <a:p>
            <a:pPr marL="0" indent="0">
              <a:buNone/>
            </a:pPr>
            <a:r>
              <a:rPr lang="de-DE" dirty="0"/>
              <a:t>175 Jahre ZEISS JENA.</a:t>
            </a:r>
          </a:p>
          <a:p>
            <a:pPr marL="0" indent="0">
              <a:buNone/>
            </a:pPr>
            <a:r>
              <a:rPr lang="de-DE" dirty="0"/>
              <a:t>150 Jahre Duden.</a:t>
            </a:r>
          </a:p>
          <a:p>
            <a:pPr marL="0" indent="0">
              <a:buNone/>
            </a:pPr>
            <a:r>
              <a:rPr lang="de-DE" dirty="0"/>
              <a:t>150 Jahre BIPM Meterkonvention.</a:t>
            </a:r>
          </a:p>
          <a:p>
            <a:pPr marL="0" indent="0" defTabSz="627063">
              <a:buNone/>
            </a:pPr>
            <a:r>
              <a:rPr lang="de-DE" dirty="0"/>
              <a:t>140 Jahre ZEISS|ABBE|SCHOTT</a:t>
            </a:r>
          </a:p>
          <a:p>
            <a:pPr marL="0" indent="0">
              <a:buNone/>
            </a:pPr>
            <a:endParaRPr lang="de-DE" dirty="0"/>
          </a:p>
        </p:txBody>
      </p:sp>
      <p:sp>
        <p:nvSpPr>
          <p:cNvPr id="5" name="Textplatzhalter 4">
            <a:extLst>
              <a:ext uri="{FF2B5EF4-FFF2-40B4-BE49-F238E27FC236}">
                <a16:creationId xmlns:a16="http://schemas.microsoft.com/office/drawing/2014/main" id="{300B74D9-B074-45E1-32D0-555FB9B618F2}"/>
              </a:ext>
            </a:extLst>
          </p:cNvPr>
          <p:cNvSpPr>
            <a:spLocks noGrp="1"/>
          </p:cNvSpPr>
          <p:nvPr>
            <p:ph type="body" sz="quarter" idx="10"/>
          </p:nvPr>
        </p:nvSpPr>
        <p:spPr/>
        <p:txBody>
          <a:bodyPr>
            <a:normAutofit fontScale="77500" lnSpcReduction="20000"/>
          </a:bodyPr>
          <a:lstStyle/>
          <a:p>
            <a:r>
              <a:rPr lang="de-DE" dirty="0">
                <a:hlinkClick r:id="rId4"/>
              </a:rPr>
              <a:t>https://</a:t>
            </a:r>
            <a:r>
              <a:rPr lang="de-DE" dirty="0" err="1">
                <a:hlinkClick r:id="rId4"/>
              </a:rPr>
              <a:t>upload.wikimedia.org</a:t>
            </a:r>
            <a:r>
              <a:rPr lang="de-DE" dirty="0">
                <a:hlinkClick r:id="rId4"/>
              </a:rPr>
              <a:t>/</a:t>
            </a:r>
            <a:r>
              <a:rPr lang="de-DE" dirty="0" err="1">
                <a:hlinkClick r:id="rId4"/>
              </a:rPr>
              <a:t>wikipedia</a:t>
            </a:r>
            <a:r>
              <a:rPr lang="de-DE" dirty="0">
                <a:hlinkClick r:id="rId4"/>
              </a:rPr>
              <a:t>/</a:t>
            </a:r>
            <a:r>
              <a:rPr lang="de-DE" dirty="0" err="1">
                <a:hlinkClick r:id="rId4"/>
              </a:rPr>
              <a:t>commons</a:t>
            </a:r>
            <a:r>
              <a:rPr lang="de-DE" dirty="0">
                <a:hlinkClick r:id="rId4"/>
              </a:rPr>
              <a:t>/0/03/</a:t>
            </a:r>
            <a:r>
              <a:rPr lang="de-DE" dirty="0" err="1">
                <a:hlinkClick r:id="rId4"/>
              </a:rPr>
              <a:t>Lutherbibel.jpg</a:t>
            </a:r>
            <a:r>
              <a:rPr lang="de-DE" dirty="0"/>
              <a:t> | </a:t>
            </a:r>
            <a:r>
              <a:rPr lang="de-DE" dirty="0">
                <a:hlinkClick r:id="rId5"/>
              </a:rPr>
              <a:t>https://</a:t>
            </a:r>
            <a:r>
              <a:rPr lang="de-DE" dirty="0" err="1">
                <a:hlinkClick r:id="rId5"/>
              </a:rPr>
              <a:t>www.chemgeo.uni-jena.de</a:t>
            </a:r>
            <a:r>
              <a:rPr lang="de-DE" dirty="0">
                <a:hlinkClick r:id="rId5"/>
              </a:rPr>
              <a:t>/</a:t>
            </a:r>
            <a:r>
              <a:rPr lang="de-DE" dirty="0" err="1">
                <a:hlinkClick r:id="rId5"/>
              </a:rPr>
              <a:t>chegemedia</a:t>
            </a:r>
            <a:r>
              <a:rPr lang="de-DE" dirty="0">
                <a:hlinkClick r:id="rId5"/>
              </a:rPr>
              <a:t>/2485/13-5-</a:t>
            </a:r>
            <a:r>
              <a:rPr lang="de-DE" dirty="0" err="1">
                <a:hlinkClick r:id="rId5"/>
              </a:rPr>
              <a:t>johann</a:t>
            </a:r>
            <a:r>
              <a:rPr lang="de-DE" dirty="0">
                <a:hlinkClick r:id="rId5"/>
              </a:rPr>
              <a:t>-</a:t>
            </a:r>
            <a:r>
              <a:rPr lang="de-DE" dirty="0" err="1">
                <a:hlinkClick r:id="rId5"/>
              </a:rPr>
              <a:t>wilhelm-ritter.pdf</a:t>
            </a:r>
            <a:r>
              <a:rPr lang="de-DE" dirty="0"/>
              <a:t> | </a:t>
            </a:r>
            <a:r>
              <a:rPr lang="de-DE" dirty="0">
                <a:hlinkClick r:id="rId6"/>
              </a:rPr>
              <a:t>https://</a:t>
            </a:r>
            <a:r>
              <a:rPr lang="de-DE" dirty="0" err="1">
                <a:hlinkClick r:id="rId6"/>
              </a:rPr>
              <a:t>www.socialnet.de</a:t>
            </a:r>
            <a:r>
              <a:rPr lang="de-DE" dirty="0">
                <a:hlinkClick r:id="rId6"/>
              </a:rPr>
              <a:t>/</a:t>
            </a:r>
            <a:r>
              <a:rPr lang="de-DE" dirty="0" err="1">
                <a:hlinkClick r:id="rId6"/>
              </a:rPr>
              <a:t>lexikon</a:t>
            </a:r>
            <a:r>
              <a:rPr lang="de-DE" dirty="0">
                <a:hlinkClick r:id="rId6"/>
              </a:rPr>
              <a:t>/Geschichte-des-Kindergartens</a:t>
            </a:r>
            <a:r>
              <a:rPr lang="de-DE" dirty="0"/>
              <a:t>  | </a:t>
            </a:r>
            <a:r>
              <a:rPr lang="de-DE" dirty="0">
                <a:hlinkClick r:id="rId7"/>
              </a:rPr>
              <a:t>https://</a:t>
            </a:r>
            <a:r>
              <a:rPr lang="de-DE" dirty="0" err="1">
                <a:hlinkClick r:id="rId7"/>
              </a:rPr>
              <a:t>de.wikipedia.org</a:t>
            </a:r>
            <a:r>
              <a:rPr lang="de-DE" dirty="0">
                <a:hlinkClick r:id="rId7"/>
              </a:rPr>
              <a:t>/</a:t>
            </a:r>
            <a:r>
              <a:rPr lang="de-DE" dirty="0" err="1">
                <a:hlinkClick r:id="rId7"/>
              </a:rPr>
              <a:t>wiki</a:t>
            </a:r>
            <a:r>
              <a:rPr lang="de-DE" dirty="0">
                <a:hlinkClick r:id="rId7"/>
              </a:rPr>
              <a:t>/Farbenlehre_(Goethe)#</a:t>
            </a:r>
            <a:r>
              <a:rPr lang="de-DE" dirty="0"/>
              <a:t> </a:t>
            </a:r>
          </a:p>
        </p:txBody>
      </p:sp>
      <p:pic>
        <p:nvPicPr>
          <p:cNvPr id="6" name="Picture 2">
            <a:hlinkClick r:id="rId8"/>
            <a:extLst>
              <a:ext uri="{FF2B5EF4-FFF2-40B4-BE49-F238E27FC236}">
                <a16:creationId xmlns:a16="http://schemas.microsoft.com/office/drawing/2014/main" id="{D2C05464-97B9-A5F0-E6C8-05A2E2D2F44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61575" y="1589481"/>
            <a:ext cx="3373650" cy="256046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descr="Ein Bild, das Text, Kreis, Kunst, Bild enthält.&#10;&#10;Automatisch generierte Beschreibung">
            <a:hlinkClick r:id="rId7"/>
            <a:extLst>
              <a:ext uri="{FF2B5EF4-FFF2-40B4-BE49-F238E27FC236}">
                <a16:creationId xmlns:a16="http://schemas.microsoft.com/office/drawing/2014/main" id="{C18CE0B4-AA07-438F-8D0E-BCF6E483345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027" b="15193"/>
          <a:stretch/>
        </p:blipFill>
        <p:spPr>
          <a:xfrm>
            <a:off x="9182330" y="4623670"/>
            <a:ext cx="1652895" cy="1704754"/>
          </a:xfrm>
          <a:prstGeom prst="rect">
            <a:avLst/>
          </a:prstGeom>
        </p:spPr>
      </p:pic>
      <p:pic>
        <p:nvPicPr>
          <p:cNvPr id="13" name="Picture 20" descr="Chart, sunburst chart&#10;&#10;Description automatically generated">
            <a:hlinkClick r:id="rId11"/>
            <a:extLst>
              <a:ext uri="{FF2B5EF4-FFF2-40B4-BE49-F238E27FC236}">
                <a16:creationId xmlns:a16="http://schemas.microsoft.com/office/drawing/2014/main" id="{72A03ED8-514F-DF7F-E890-1C78CD147BF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94975" y="4743447"/>
            <a:ext cx="1465200" cy="1465200"/>
          </a:xfrm>
          <a:prstGeom prst="rect">
            <a:avLst/>
          </a:prstGeom>
        </p:spPr>
      </p:pic>
      <p:pic>
        <p:nvPicPr>
          <p:cNvPr id="16" name="Grafik 15" descr="Ein Bild, das Text, Screenshot, Kreis, Schrift enthält.&#10;&#10;Automatisch generierte Beschreibung">
            <a:extLst>
              <a:ext uri="{FF2B5EF4-FFF2-40B4-BE49-F238E27FC236}">
                <a16:creationId xmlns:a16="http://schemas.microsoft.com/office/drawing/2014/main" id="{176B4B07-FD04-D2BD-A6CC-53BD889AB70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39831" r="81848"/>
          <a:stretch/>
        </p:blipFill>
        <p:spPr>
          <a:xfrm>
            <a:off x="11116447" y="1582139"/>
            <a:ext cx="963183" cy="4746285"/>
          </a:xfrm>
          <a:prstGeom prst="rect">
            <a:avLst/>
          </a:prstGeom>
          <a:ln>
            <a:noFill/>
          </a:ln>
        </p:spPr>
      </p:pic>
    </p:spTree>
    <p:extLst>
      <p:ext uri="{BB962C8B-B14F-4D97-AF65-F5344CB8AC3E}">
        <p14:creationId xmlns:p14="http://schemas.microsoft.com/office/powerpoint/2010/main" val="23001253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Text, Entwurf, Screenshot, Anime enthält.&#10;&#10;Automatisch generierte Beschreibung">
            <a:hlinkClick r:id="rId2"/>
            <a:extLst>
              <a:ext uri="{FF2B5EF4-FFF2-40B4-BE49-F238E27FC236}">
                <a16:creationId xmlns:a16="http://schemas.microsoft.com/office/drawing/2014/main" id="{1D9D07DB-926C-04B3-8E2D-400E4F7EC2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9817" y="1832667"/>
            <a:ext cx="6492948" cy="3192665"/>
          </a:xfrm>
          <a:prstGeom prst="rect">
            <a:avLst/>
          </a:prstGeom>
        </p:spPr>
      </p:pic>
      <p:sp>
        <p:nvSpPr>
          <p:cNvPr id="2" name="Textplatzhalter 1">
            <a:extLst>
              <a:ext uri="{FF2B5EF4-FFF2-40B4-BE49-F238E27FC236}">
                <a16:creationId xmlns:a16="http://schemas.microsoft.com/office/drawing/2014/main" id="{BEEF3D61-F5CA-88FC-C094-27C441EF62D6}"/>
              </a:ext>
            </a:extLst>
          </p:cNvPr>
          <p:cNvSpPr>
            <a:spLocks noGrp="1"/>
          </p:cNvSpPr>
          <p:nvPr>
            <p:ph type="body" sz="quarter" idx="12"/>
          </p:nvPr>
        </p:nvSpPr>
        <p:spPr/>
        <p:txBody>
          <a:bodyPr/>
          <a:lstStyle/>
          <a:p>
            <a:r>
              <a:rPr lang="de-DE" b="1" dirty="0" err="1"/>
              <a:t>Photonics</a:t>
            </a:r>
            <a:r>
              <a:rPr lang="de-DE" b="1" dirty="0"/>
              <a:t> | Quantum Semantik</a:t>
            </a:r>
          </a:p>
          <a:p>
            <a:r>
              <a:rPr lang="de-DE" dirty="0"/>
              <a:t>Elektronik| Microelektronik| Bionik| Photonik| </a:t>
            </a:r>
            <a:r>
              <a:rPr lang="de-DE" b="1" dirty="0"/>
              <a:t>Quantum SI-Units| </a:t>
            </a:r>
            <a:r>
              <a:rPr lang="de-DE" dirty="0"/>
              <a:t>Semantik</a:t>
            </a:r>
          </a:p>
        </p:txBody>
      </p:sp>
      <p:sp>
        <p:nvSpPr>
          <p:cNvPr id="3" name="Textplatzhalter 2">
            <a:extLst>
              <a:ext uri="{FF2B5EF4-FFF2-40B4-BE49-F238E27FC236}">
                <a16:creationId xmlns:a16="http://schemas.microsoft.com/office/drawing/2014/main" id="{F4CE31EF-8245-D525-D880-579E6A264E90}"/>
              </a:ext>
            </a:extLst>
          </p:cNvPr>
          <p:cNvSpPr>
            <a:spLocks noGrp="1"/>
          </p:cNvSpPr>
          <p:nvPr>
            <p:ph type="body" sz="quarter" idx="13"/>
          </p:nvPr>
        </p:nvSpPr>
        <p:spPr/>
        <p:txBody>
          <a:bodyPr/>
          <a:lstStyle/>
          <a:p>
            <a:r>
              <a:rPr lang="de-DE" b="0" dirty="0"/>
              <a:t>JENA Digital Innovation Hub Opening 2024 </a:t>
            </a:r>
            <a:r>
              <a:rPr lang="de-DE" b="0" dirty="0" err="1"/>
              <a:t>Digi:TALK</a:t>
            </a:r>
            <a:r>
              <a:rPr lang="de-DE" b="0" dirty="0"/>
              <a:t> Kick-off</a:t>
            </a:r>
            <a:endParaRPr lang="de-DE" dirty="0"/>
          </a:p>
        </p:txBody>
      </p:sp>
      <p:sp>
        <p:nvSpPr>
          <p:cNvPr id="6" name="Textplatzhalter 5">
            <a:extLst>
              <a:ext uri="{FF2B5EF4-FFF2-40B4-BE49-F238E27FC236}">
                <a16:creationId xmlns:a16="http://schemas.microsoft.com/office/drawing/2014/main" id="{C6B05925-6FDF-E6F3-FB77-DCA22FE74AC4}"/>
              </a:ext>
            </a:extLst>
          </p:cNvPr>
          <p:cNvSpPr>
            <a:spLocks noGrp="1"/>
          </p:cNvSpPr>
          <p:nvPr>
            <p:ph type="body" sz="quarter" idx="4294967295"/>
          </p:nvPr>
        </p:nvSpPr>
        <p:spPr>
          <a:xfrm>
            <a:off x="360000" y="1596197"/>
            <a:ext cx="11485414" cy="3879850"/>
          </a:xfrm>
          <a:prstGeom prst="rect">
            <a:avLst/>
          </a:prstGeom>
        </p:spPr>
        <p:txBody>
          <a:bodyPr/>
          <a:lstStyle/>
          <a:p>
            <a:pPr marL="0" indent="0">
              <a:buNone/>
            </a:pPr>
            <a:r>
              <a:rPr lang="de-DE" dirty="0"/>
              <a:t>100 Jahre E=mc²</a:t>
            </a:r>
          </a:p>
          <a:p>
            <a:pPr marL="0" indent="0">
              <a:buNone/>
            </a:pPr>
            <a:r>
              <a:rPr lang="de-DE" dirty="0"/>
              <a:t>100 Jahre BAUHAUS.</a:t>
            </a:r>
          </a:p>
          <a:p>
            <a:pPr marL="0" indent="0">
              <a:buNone/>
            </a:pPr>
            <a:r>
              <a:rPr lang="de-DE" dirty="0"/>
              <a:t>100 Jahre Planetarium.</a:t>
            </a:r>
          </a:p>
          <a:p>
            <a:pPr marL="0" indent="0">
              <a:buNone/>
            </a:pPr>
            <a:r>
              <a:rPr lang="de-DE" dirty="0"/>
              <a:t>100 Jahre DIN A1.</a:t>
            </a:r>
          </a:p>
          <a:p>
            <a:pPr marL="0" indent="0">
              <a:buNone/>
            </a:pPr>
            <a:r>
              <a:rPr lang="de-DE" dirty="0"/>
              <a:t>100 Jahre DIN A4.</a:t>
            </a:r>
          </a:p>
          <a:p>
            <a:pPr marL="0" indent="0">
              <a:buNone/>
            </a:pPr>
            <a:r>
              <a:rPr lang="de-DE" dirty="0"/>
              <a:t>1970 – 1.000 Transistoren,</a:t>
            </a:r>
          </a:p>
          <a:p>
            <a:pPr marL="0" indent="0">
              <a:buNone/>
            </a:pPr>
            <a:r>
              <a:rPr lang="de-DE" dirty="0"/>
              <a:t>heute – 56 Mrd. Transistoren</a:t>
            </a:r>
          </a:p>
          <a:p>
            <a:pPr marL="0" indent="0">
              <a:buNone/>
            </a:pPr>
            <a:r>
              <a:rPr lang="de-DE" dirty="0"/>
              <a:t>2018 – Vorstellung des New System </a:t>
            </a:r>
            <a:r>
              <a:rPr lang="de-DE" dirty="0" err="1"/>
              <a:t>of</a:t>
            </a:r>
            <a:r>
              <a:rPr lang="de-DE" dirty="0"/>
              <a:t> Quantum SI-Units</a:t>
            </a:r>
          </a:p>
          <a:p>
            <a:pPr marL="0" indent="0">
              <a:buNone/>
            </a:pPr>
            <a:r>
              <a:rPr lang="de-DE" dirty="0"/>
              <a:t>2019 – New System </a:t>
            </a:r>
            <a:r>
              <a:rPr lang="de-DE" dirty="0" err="1"/>
              <a:t>of</a:t>
            </a:r>
            <a:r>
              <a:rPr lang="de-DE" dirty="0"/>
              <a:t> Quantum SI-Units</a:t>
            </a:r>
          </a:p>
          <a:p>
            <a:pPr marL="0" indent="0">
              <a:buNone/>
            </a:pPr>
            <a:endParaRPr lang="de-DE" dirty="0"/>
          </a:p>
        </p:txBody>
      </p:sp>
      <p:sp>
        <p:nvSpPr>
          <p:cNvPr id="5" name="Textplatzhalter 4">
            <a:extLst>
              <a:ext uri="{FF2B5EF4-FFF2-40B4-BE49-F238E27FC236}">
                <a16:creationId xmlns:a16="http://schemas.microsoft.com/office/drawing/2014/main" id="{4337E76B-38E7-4B96-4919-68429C0285F1}"/>
              </a:ext>
            </a:extLst>
          </p:cNvPr>
          <p:cNvSpPr>
            <a:spLocks noGrp="1"/>
          </p:cNvSpPr>
          <p:nvPr>
            <p:ph type="body" sz="quarter" idx="10"/>
          </p:nvPr>
        </p:nvSpPr>
        <p:spPr/>
        <p:txBody>
          <a:bodyPr>
            <a:normAutofit fontScale="92500" lnSpcReduction="20000"/>
          </a:bodyPr>
          <a:lstStyle/>
          <a:p>
            <a:r>
              <a:rPr lang="de-DE" dirty="0">
                <a:hlinkClick r:id="rId2"/>
              </a:rPr>
              <a:t>https://www.zeiss.de/semiconductor-manufacturing-technology/inspiring-technology/euv-lithographie.html</a:t>
            </a:r>
            <a:r>
              <a:rPr lang="de-DE" dirty="0"/>
              <a:t> | </a:t>
            </a:r>
            <a:r>
              <a:rPr lang="de-DE" dirty="0">
                <a:hlinkClick r:id="rId4"/>
              </a:rPr>
              <a:t>https://youtu.be/H7dQQJ-Ljcg?si=CSNJRFnbgioPC13s</a:t>
            </a:r>
            <a:r>
              <a:rPr lang="de-DE" dirty="0"/>
              <a:t> | </a:t>
            </a:r>
            <a:r>
              <a:rPr lang="de-DE" dirty="0">
                <a:hlinkClick r:id="rId5"/>
              </a:rPr>
              <a:t>https://www.youtube.com/watch?v=PN4w26eoEaw</a:t>
            </a:r>
            <a:r>
              <a:rPr lang="de-DE" dirty="0"/>
              <a:t>  </a:t>
            </a:r>
          </a:p>
        </p:txBody>
      </p:sp>
    </p:spTree>
    <p:extLst>
      <p:ext uri="{BB962C8B-B14F-4D97-AF65-F5344CB8AC3E}">
        <p14:creationId xmlns:p14="http://schemas.microsoft.com/office/powerpoint/2010/main" val="730104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6424A2A4-8E5A-F04E-B771-6C3326318BDD}"/>
              </a:ext>
            </a:extLst>
          </p:cNvPr>
          <p:cNvSpPr>
            <a:spLocks noGrp="1"/>
          </p:cNvSpPr>
          <p:nvPr>
            <p:ph type="body" sz="quarter" idx="10"/>
          </p:nvPr>
        </p:nvSpPr>
        <p:spPr/>
        <p:txBody>
          <a:bodyPr>
            <a:normAutofit fontScale="92500" lnSpcReduction="20000"/>
          </a:bodyPr>
          <a:lstStyle/>
          <a:p>
            <a:r>
              <a:rPr lang="de-DE" dirty="0">
                <a:hlinkClick r:id="rId2"/>
              </a:rPr>
              <a:t>https://</a:t>
            </a:r>
            <a:r>
              <a:rPr lang="de-DE" dirty="0" err="1">
                <a:hlinkClick r:id="rId2"/>
              </a:rPr>
              <a:t>www.jena-digital.de</a:t>
            </a:r>
            <a:r>
              <a:rPr lang="de-DE" dirty="0">
                <a:hlinkClick r:id="rId2"/>
              </a:rPr>
              <a:t>/</a:t>
            </a:r>
            <a:r>
              <a:rPr lang="de-DE" dirty="0" err="1">
                <a:hlinkClick r:id="rId2"/>
              </a:rPr>
              <a:t>fileadmin</a:t>
            </a:r>
            <a:r>
              <a:rPr lang="de-DE" dirty="0">
                <a:hlinkClick r:id="rId2"/>
              </a:rPr>
              <a:t>/_</a:t>
            </a:r>
            <a:r>
              <a:rPr lang="de-DE" dirty="0" err="1">
                <a:hlinkClick r:id="rId2"/>
              </a:rPr>
              <a:t>processed</a:t>
            </a:r>
            <a:r>
              <a:rPr lang="de-DE" dirty="0">
                <a:hlinkClick r:id="rId2"/>
              </a:rPr>
              <a:t>_/3/c/</a:t>
            </a:r>
            <a:r>
              <a:rPr lang="de-DE" dirty="0" err="1">
                <a:hlinkClick r:id="rId2"/>
              </a:rPr>
              <a:t>csm_image021_28ae38d4cc.jpg</a:t>
            </a:r>
            <a:r>
              <a:rPr lang="de-DE" dirty="0"/>
              <a:t> | </a:t>
            </a:r>
            <a:r>
              <a:rPr lang="de-DE" dirty="0">
                <a:hlinkClick r:id="rId3"/>
              </a:rPr>
              <a:t>Ein Innovationsnetzwerk für den Digitalstandort Jena | (</a:t>
            </a:r>
            <a:r>
              <a:rPr lang="de-DE" dirty="0" err="1">
                <a:hlinkClick r:id="rId3"/>
              </a:rPr>
              <a:t>jena-digital.de</a:t>
            </a:r>
            <a:r>
              <a:rPr lang="de-DE" dirty="0">
                <a:hlinkClick r:id="rId3"/>
              </a:rPr>
              <a:t>)</a:t>
            </a:r>
            <a:r>
              <a:rPr lang="de-DE" dirty="0"/>
              <a:t> </a:t>
            </a:r>
          </a:p>
        </p:txBody>
      </p:sp>
      <p:sp>
        <p:nvSpPr>
          <p:cNvPr id="3" name="Textplatzhalter 2">
            <a:extLst>
              <a:ext uri="{FF2B5EF4-FFF2-40B4-BE49-F238E27FC236}">
                <a16:creationId xmlns:a16="http://schemas.microsoft.com/office/drawing/2014/main" id="{FA65D5DB-A0D2-B616-E839-CDF6F794F011}"/>
              </a:ext>
            </a:extLst>
          </p:cNvPr>
          <p:cNvSpPr>
            <a:spLocks noGrp="1"/>
          </p:cNvSpPr>
          <p:nvPr>
            <p:ph type="body" sz="quarter" idx="12"/>
          </p:nvPr>
        </p:nvSpPr>
        <p:spPr/>
        <p:txBody>
          <a:bodyPr/>
          <a:lstStyle/>
          <a:p>
            <a:r>
              <a:rPr lang="de-DE" b="0" dirty="0" err="1"/>
              <a:t>Foundation</a:t>
            </a:r>
            <a:r>
              <a:rPr lang="de-DE" b="0" dirty="0"/>
              <a:t> 2021. </a:t>
            </a:r>
            <a:r>
              <a:rPr lang="de-DE" b="0" dirty="0" err="1"/>
              <a:t>Founding</a:t>
            </a:r>
            <a:r>
              <a:rPr lang="de-DE" b="0" dirty="0"/>
              <a:t> Member Michael Hofmann, cdmm GmbH</a:t>
            </a:r>
            <a:endParaRPr lang="de-DE" dirty="0"/>
          </a:p>
        </p:txBody>
      </p:sp>
      <p:pic>
        <p:nvPicPr>
          <p:cNvPr id="7" name="Grafik 6" descr="Ein Bild, das Mann, Anzug, Person, Kleidung enthält.&#10;&#10;Automatisch generierte Beschreibung">
            <a:hlinkClick r:id="rId3"/>
            <a:extLst>
              <a:ext uri="{FF2B5EF4-FFF2-40B4-BE49-F238E27FC236}">
                <a16:creationId xmlns:a16="http://schemas.microsoft.com/office/drawing/2014/main" id="{68E89CAA-566D-8DFD-7AEC-F004498145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7646" y="1471814"/>
            <a:ext cx="7115120" cy="4740448"/>
          </a:xfrm>
          <a:prstGeom prst="rect">
            <a:avLst/>
          </a:prstGeom>
        </p:spPr>
      </p:pic>
      <p:sp>
        <p:nvSpPr>
          <p:cNvPr id="9" name="Textplatzhalter 8">
            <a:extLst>
              <a:ext uri="{FF2B5EF4-FFF2-40B4-BE49-F238E27FC236}">
                <a16:creationId xmlns:a16="http://schemas.microsoft.com/office/drawing/2014/main" id="{F9655DC6-0DF7-C82D-88EF-21C1D2CB8D63}"/>
              </a:ext>
            </a:extLst>
          </p:cNvPr>
          <p:cNvSpPr>
            <a:spLocks noGrp="1"/>
          </p:cNvSpPr>
          <p:nvPr>
            <p:ph type="body" sz="quarter" idx="13"/>
          </p:nvPr>
        </p:nvSpPr>
        <p:spPr/>
        <p:txBody>
          <a:bodyPr/>
          <a:lstStyle/>
          <a:p>
            <a:r>
              <a:rPr lang="de-DE" dirty="0"/>
              <a:t>2021 - JENA Digital e.V. </a:t>
            </a:r>
            <a:r>
              <a:rPr lang="de-DE" b="0" dirty="0"/>
              <a:t>Technologie &amp; Innovationsnetzwerk</a:t>
            </a:r>
          </a:p>
        </p:txBody>
      </p:sp>
      <p:pic>
        <p:nvPicPr>
          <p:cNvPr id="5" name="Grafik 4">
            <a:hlinkClick r:id="rId3"/>
            <a:extLst>
              <a:ext uri="{FF2B5EF4-FFF2-40B4-BE49-F238E27FC236}">
                <a16:creationId xmlns:a16="http://schemas.microsoft.com/office/drawing/2014/main" id="{D49718E5-BD3F-86C2-A3C2-01083DABE5C5}"/>
              </a:ext>
            </a:extLst>
          </p:cNvPr>
          <p:cNvPicPr>
            <a:picLocks noChangeAspect="1"/>
          </p:cNvPicPr>
          <p:nvPr/>
        </p:nvPicPr>
        <p:blipFill>
          <a:blip r:embed="rId5"/>
          <a:stretch>
            <a:fillRect/>
          </a:stretch>
        </p:blipFill>
        <p:spPr>
          <a:xfrm>
            <a:off x="360000" y="1471814"/>
            <a:ext cx="3443399" cy="4752000"/>
          </a:xfrm>
          <a:prstGeom prst="rect">
            <a:avLst/>
          </a:prstGeom>
        </p:spPr>
      </p:pic>
      <p:pic>
        <p:nvPicPr>
          <p:cNvPr id="1026" name="Picture 2" descr="image-2337">
            <a:extLst>
              <a:ext uri="{FF2B5EF4-FFF2-40B4-BE49-F238E27FC236}">
                <a16:creationId xmlns:a16="http://schemas.microsoft.com/office/drawing/2014/main" id="{203FB628-3F7B-BEA0-43E5-E87E11746C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77498" y="4299907"/>
            <a:ext cx="2467917" cy="2022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106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E0D4CEF1-77FD-B071-25E0-45DBFE15897C}"/>
              </a:ext>
            </a:extLst>
          </p:cNvPr>
          <p:cNvSpPr>
            <a:spLocks noGrp="1"/>
          </p:cNvSpPr>
          <p:nvPr>
            <p:ph type="ctrTitle"/>
          </p:nvPr>
        </p:nvSpPr>
        <p:spPr/>
        <p:txBody>
          <a:bodyPr/>
          <a:lstStyle/>
          <a:p>
            <a:r>
              <a:rPr lang="de-DE" b="0" i="0" dirty="0">
                <a:solidFill>
                  <a:srgbClr val="003366"/>
                </a:solidFill>
                <a:effectLst/>
                <a:latin typeface="var(--font-korb)"/>
              </a:rPr>
              <a:t>10. Thüringer Umwelttag</a:t>
            </a:r>
            <a:br>
              <a:rPr lang="de-DE" b="0" i="0" dirty="0">
                <a:solidFill>
                  <a:srgbClr val="003366"/>
                </a:solidFill>
                <a:effectLst/>
                <a:latin typeface="var(--font-korb)"/>
              </a:rPr>
            </a:br>
            <a:endParaRPr lang="de-DE" dirty="0"/>
          </a:p>
        </p:txBody>
      </p:sp>
      <p:sp>
        <p:nvSpPr>
          <p:cNvPr id="7" name="Untertitel 6">
            <a:extLst>
              <a:ext uri="{FF2B5EF4-FFF2-40B4-BE49-F238E27FC236}">
                <a16:creationId xmlns:a16="http://schemas.microsoft.com/office/drawing/2014/main" id="{25A1FA06-44E9-8CE7-305A-516C7EF91F74}"/>
              </a:ext>
            </a:extLst>
          </p:cNvPr>
          <p:cNvSpPr>
            <a:spLocks noGrp="1"/>
          </p:cNvSpPr>
          <p:nvPr>
            <p:ph type="subTitle" idx="1"/>
          </p:nvPr>
        </p:nvSpPr>
        <p:spPr>
          <a:xfrm>
            <a:off x="1524000" y="3602037"/>
            <a:ext cx="9144000" cy="1859681"/>
          </a:xfrm>
        </p:spPr>
        <p:txBody>
          <a:bodyPr/>
          <a:lstStyle/>
          <a:p>
            <a:r>
              <a:rPr lang="de-DE" dirty="0"/>
              <a:t>Digitaler Produktpass: </a:t>
            </a:r>
          </a:p>
          <a:p>
            <a:r>
              <a:rPr lang="de-DE" dirty="0"/>
              <a:t>Herausforderungen im </a:t>
            </a:r>
          </a:p>
          <a:p>
            <a:r>
              <a:rPr lang="de-DE" dirty="0"/>
              <a:t>Unternehmensalltag</a:t>
            </a:r>
          </a:p>
        </p:txBody>
      </p:sp>
      <p:sp>
        <p:nvSpPr>
          <p:cNvPr id="8" name="Textplatzhalter 7">
            <a:extLst>
              <a:ext uri="{FF2B5EF4-FFF2-40B4-BE49-F238E27FC236}">
                <a16:creationId xmlns:a16="http://schemas.microsoft.com/office/drawing/2014/main" id="{4ACFA580-CE27-514F-73EE-A862E3A8A932}"/>
              </a:ext>
            </a:extLst>
          </p:cNvPr>
          <p:cNvSpPr>
            <a:spLocks noGrp="1"/>
          </p:cNvSpPr>
          <p:nvPr>
            <p:ph type="body" sz="quarter" idx="10"/>
          </p:nvPr>
        </p:nvSpPr>
        <p:spPr/>
        <p:txBody>
          <a:bodyPr>
            <a:normAutofit fontScale="92500" lnSpcReduction="20000"/>
          </a:bodyPr>
          <a:lstStyle/>
          <a:p>
            <a:r>
              <a:rPr lang="de-DE" dirty="0">
                <a:hlinkClick r:id="rId2"/>
              </a:rPr>
              <a:t>https://www.ihk.de/blueprint/servlet/efihk24/bridge/5252522/em/document?eventId=32218&amp;docId=SW5mb1ZTVEc=</a:t>
            </a:r>
            <a:r>
              <a:rPr lang="de-DE" dirty="0"/>
              <a:t> | </a:t>
            </a:r>
            <a:r>
              <a:rPr lang="de-DE" dirty="0">
                <a:hlinkClick r:id="rId3"/>
              </a:rPr>
              <a:t>https://1drv.ms/p/s!AkAEc5z72Wckj_NWWW7fNHbRxmT3rA?e=VIoSdf</a:t>
            </a:r>
            <a:r>
              <a:rPr lang="de-DE" dirty="0"/>
              <a:t>  </a:t>
            </a:r>
          </a:p>
        </p:txBody>
      </p:sp>
      <p:pic>
        <p:nvPicPr>
          <p:cNvPr id="9" name="Grafik 8">
            <a:hlinkClick r:id="rId4"/>
            <a:extLst>
              <a:ext uri="{FF2B5EF4-FFF2-40B4-BE49-F238E27FC236}">
                <a16:creationId xmlns:a16="http://schemas.microsoft.com/office/drawing/2014/main" id="{9A4D6259-2481-B316-DDB1-4356EEC4F80D}"/>
              </a:ext>
            </a:extLst>
          </p:cNvPr>
          <p:cNvPicPr>
            <a:picLocks noChangeAspect="1"/>
          </p:cNvPicPr>
          <p:nvPr/>
        </p:nvPicPr>
        <p:blipFill>
          <a:blip r:embed="rId5"/>
          <a:stretch>
            <a:fillRect/>
          </a:stretch>
        </p:blipFill>
        <p:spPr>
          <a:xfrm>
            <a:off x="9397875" y="3249339"/>
            <a:ext cx="1964891" cy="2789413"/>
          </a:xfrm>
          <a:prstGeom prst="rect">
            <a:avLst/>
          </a:prstGeom>
          <a:ln>
            <a:solidFill>
              <a:schemeClr val="tx1"/>
            </a:solidFill>
          </a:ln>
          <a:effectLst>
            <a:outerShdw blurRad="101600" dist="38100" dir="2700000" algn="tl" rotWithShape="0">
              <a:prstClr val="black">
                <a:alpha val="40000"/>
              </a:prstClr>
            </a:outerShdw>
          </a:effectLst>
        </p:spPr>
      </p:pic>
      <p:pic>
        <p:nvPicPr>
          <p:cNvPr id="11" name="Grafik 10">
            <a:extLst>
              <a:ext uri="{FF2B5EF4-FFF2-40B4-BE49-F238E27FC236}">
                <a16:creationId xmlns:a16="http://schemas.microsoft.com/office/drawing/2014/main" id="{E49008C4-9852-DEA3-E567-BB0A48D0E3F9}"/>
              </a:ext>
            </a:extLst>
          </p:cNvPr>
          <p:cNvPicPr>
            <a:picLocks noChangeAspect="1"/>
          </p:cNvPicPr>
          <p:nvPr/>
        </p:nvPicPr>
        <p:blipFill>
          <a:blip r:embed="rId6"/>
          <a:stretch>
            <a:fillRect/>
          </a:stretch>
        </p:blipFill>
        <p:spPr>
          <a:xfrm>
            <a:off x="3580850" y="2190479"/>
            <a:ext cx="5020376" cy="1238423"/>
          </a:xfrm>
          <a:prstGeom prst="rect">
            <a:avLst/>
          </a:prstGeom>
        </p:spPr>
      </p:pic>
      <p:pic>
        <p:nvPicPr>
          <p:cNvPr id="2" name="Grafik 1" descr="Ein Bild, das Text, Clipart, Design enthält.&#10;&#10;Automatisch generierte Beschreibung">
            <a:extLst>
              <a:ext uri="{FF2B5EF4-FFF2-40B4-BE49-F238E27FC236}">
                <a16:creationId xmlns:a16="http://schemas.microsoft.com/office/drawing/2014/main" id="{C80461D0-8A2E-9CEC-7653-55A4DD693C3D}"/>
              </a:ext>
            </a:extLst>
          </p:cNvPr>
          <p:cNvPicPr>
            <a:picLocks noChangeAspect="1"/>
          </p:cNvPicPr>
          <p:nvPr/>
        </p:nvPicPr>
        <p:blipFill rotWithShape="1">
          <a:blip r:embed="rId7">
            <a:extLst>
              <a:ext uri="{28A0092B-C50C-407E-A947-70E740481C1C}">
                <a14:useLocalDpi xmlns:a14="http://schemas.microsoft.com/office/drawing/2010/main" val="0"/>
              </a:ext>
            </a:extLst>
          </a:blip>
          <a:srcRect t="12497" b="11677"/>
          <a:stretch/>
        </p:blipFill>
        <p:spPr>
          <a:xfrm>
            <a:off x="309776" y="3356089"/>
            <a:ext cx="3397142" cy="2575914"/>
          </a:xfrm>
          <a:prstGeom prst="rect">
            <a:avLst/>
          </a:prstGeom>
        </p:spPr>
      </p:pic>
    </p:spTree>
    <p:extLst>
      <p:ext uri="{BB962C8B-B14F-4D97-AF65-F5344CB8AC3E}">
        <p14:creationId xmlns:p14="http://schemas.microsoft.com/office/powerpoint/2010/main" val="13978153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B64EF-29D7-6CFF-A57D-58E781C01DE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21977FF4-A504-3A9A-6A45-E50A49CD740F}"/>
              </a:ext>
            </a:extLst>
          </p:cNvPr>
          <p:cNvSpPr>
            <a:spLocks noGrp="1"/>
          </p:cNvSpPr>
          <p:nvPr>
            <p:ph type="body" sz="quarter" idx="12"/>
          </p:nvPr>
        </p:nvSpPr>
        <p:spPr/>
        <p:txBody>
          <a:bodyPr/>
          <a:lstStyle/>
          <a:p>
            <a:endParaRPr lang="de-DE"/>
          </a:p>
        </p:txBody>
      </p:sp>
      <p:sp>
        <p:nvSpPr>
          <p:cNvPr id="3" name="Textplatzhalter 2">
            <a:extLst>
              <a:ext uri="{FF2B5EF4-FFF2-40B4-BE49-F238E27FC236}">
                <a16:creationId xmlns:a16="http://schemas.microsoft.com/office/drawing/2014/main" id="{A9515EF7-E5B4-FC10-7B76-9B7ECF6D8E87}"/>
              </a:ext>
            </a:extLst>
          </p:cNvPr>
          <p:cNvSpPr>
            <a:spLocks noGrp="1"/>
          </p:cNvSpPr>
          <p:nvPr>
            <p:ph type="body" sz="quarter" idx="13"/>
          </p:nvPr>
        </p:nvSpPr>
        <p:spPr/>
        <p:txBody>
          <a:bodyPr/>
          <a:lstStyle/>
          <a:p>
            <a:r>
              <a:rPr lang="de-DE" dirty="0"/>
              <a:t>SPS 2023 in Nürnberg </a:t>
            </a:r>
            <a:r>
              <a:rPr lang="de-DE" b="0" dirty="0"/>
              <a:t>– DPP4.0 Product </a:t>
            </a:r>
            <a:r>
              <a:rPr lang="de-DE" b="0" dirty="0" err="1"/>
              <a:t>Passports</a:t>
            </a:r>
            <a:r>
              <a:rPr lang="de-DE" b="0" dirty="0"/>
              <a:t> </a:t>
            </a:r>
            <a:r>
              <a:rPr lang="de-DE" b="0" dirty="0" err="1"/>
              <a:t>for</a:t>
            </a:r>
            <a:r>
              <a:rPr lang="de-DE" b="0" dirty="0"/>
              <a:t> Industry 4.0</a:t>
            </a:r>
          </a:p>
        </p:txBody>
      </p:sp>
      <p:sp>
        <p:nvSpPr>
          <p:cNvPr id="7" name="Textplatzhalter 6">
            <a:extLst>
              <a:ext uri="{FF2B5EF4-FFF2-40B4-BE49-F238E27FC236}">
                <a16:creationId xmlns:a16="http://schemas.microsoft.com/office/drawing/2014/main" id="{750D7C55-220E-5A14-1A3B-550D2A0A7067}"/>
              </a:ext>
            </a:extLst>
          </p:cNvPr>
          <p:cNvSpPr>
            <a:spLocks noGrp="1"/>
          </p:cNvSpPr>
          <p:nvPr>
            <p:ph type="body" sz="quarter" idx="4294967295"/>
          </p:nvPr>
        </p:nvSpPr>
        <p:spPr>
          <a:xfrm>
            <a:off x="360000" y="1596197"/>
            <a:ext cx="11485414" cy="3879850"/>
          </a:xfrm>
          <a:prstGeom prst="rect">
            <a:avLst/>
          </a:prstGeom>
        </p:spPr>
        <p:txBody>
          <a:bodyPr/>
          <a:lstStyle/>
          <a:p>
            <a:endParaRPr lang="de-DE"/>
          </a:p>
        </p:txBody>
      </p:sp>
      <p:sp>
        <p:nvSpPr>
          <p:cNvPr id="5" name="Textplatzhalter 4">
            <a:extLst>
              <a:ext uri="{FF2B5EF4-FFF2-40B4-BE49-F238E27FC236}">
                <a16:creationId xmlns:a16="http://schemas.microsoft.com/office/drawing/2014/main" id="{D6AD4627-3013-FC02-2BE7-C1C4DEA91655}"/>
              </a:ext>
            </a:extLst>
          </p:cNvPr>
          <p:cNvSpPr>
            <a:spLocks noGrp="1"/>
          </p:cNvSpPr>
          <p:nvPr>
            <p:ph type="body" sz="quarter" idx="10"/>
          </p:nvPr>
        </p:nvSpPr>
        <p:spPr/>
        <p:txBody>
          <a:bodyPr>
            <a:normAutofit fontScale="70000" lnSpcReduction="20000"/>
          </a:bodyPr>
          <a:lstStyle/>
          <a:p>
            <a:r>
              <a:rPr lang="de-DE" dirty="0">
                <a:hlinkClick r:id="rId2"/>
              </a:rPr>
              <a:t>https://people.products.properties/sps-2023-in-nuernberg/</a:t>
            </a:r>
            <a:r>
              <a:rPr lang="de-DE" dirty="0"/>
              <a:t> | Slides: </a:t>
            </a:r>
            <a:r>
              <a:rPr lang="de-DE" dirty="0">
                <a:hlinkClick r:id="rId3"/>
              </a:rPr>
              <a:t>https://people.products.properties/wp-content/uploads/SPS-2023-11-14_Wegener_DNP_DPP.pdf</a:t>
            </a:r>
            <a:r>
              <a:rPr lang="de-DE" dirty="0"/>
              <a:t> | </a:t>
            </a:r>
            <a:r>
              <a:rPr lang="de-DE" dirty="0">
                <a:hlinkClick r:id="rId4"/>
              </a:rPr>
              <a:t>https://www.zvei.org/fileadmin/user_upload/Themen/Industrie/Fachverband_Automation/2023-09-15_IDTA_AAS_Tech_Days_DPP4.0_Wegener.pdf</a:t>
            </a:r>
            <a:r>
              <a:rPr lang="de-DE" dirty="0"/>
              <a:t> </a:t>
            </a:r>
          </a:p>
        </p:txBody>
      </p:sp>
      <p:pic>
        <p:nvPicPr>
          <p:cNvPr id="1026" name="Picture 2" descr="SPS-2023-Nuernberg-cdmm-GmbH-Impressionen (32)">
            <a:hlinkClick r:id="rId2"/>
            <a:extLst>
              <a:ext uri="{FF2B5EF4-FFF2-40B4-BE49-F238E27FC236}">
                <a16:creationId xmlns:a16="http://schemas.microsoft.com/office/drawing/2014/main" id="{72C2A790-2464-B6E0-7465-3BB7D87971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82625"/>
            <a:ext cx="12192000" cy="549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675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54389-2650-19F6-6A9A-0EEFA0C433B6}"/>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36319A85-D253-1F2D-F7FD-DC5DA8C0533D}"/>
              </a:ext>
            </a:extLst>
          </p:cNvPr>
          <p:cNvSpPr>
            <a:spLocks noGrp="1"/>
          </p:cNvSpPr>
          <p:nvPr>
            <p:ph type="body" sz="quarter" idx="12"/>
          </p:nvPr>
        </p:nvSpPr>
        <p:spPr>
          <a:xfrm>
            <a:off x="360000" y="792000"/>
            <a:ext cx="11688664" cy="449204"/>
          </a:xfrm>
        </p:spPr>
        <p:txBody>
          <a:bodyPr/>
          <a:lstStyle/>
          <a:p>
            <a:r>
              <a:rPr lang="fr-FR" b="0" i="0" dirty="0">
                <a:effectLst/>
                <a:latin typeface="-apple-system"/>
              </a:rPr>
              <a:t>Certification | </a:t>
            </a:r>
            <a:r>
              <a:rPr lang="fr-FR" dirty="0" err="1">
                <a:latin typeface="-apple-system"/>
              </a:rPr>
              <a:t>Regulation</a:t>
            </a:r>
            <a:r>
              <a:rPr lang="fr-FR" dirty="0">
                <a:latin typeface="-apple-system"/>
              </a:rPr>
              <a:t> | </a:t>
            </a:r>
            <a:r>
              <a:rPr lang="fr-FR" b="1" dirty="0">
                <a:latin typeface="-apple-system"/>
              </a:rPr>
              <a:t>Digital </a:t>
            </a:r>
            <a:r>
              <a:rPr lang="fr-FR" b="1" i="0" dirty="0">
                <a:effectLst/>
                <a:latin typeface="-apple-system"/>
              </a:rPr>
              <a:t>SI-Unification </a:t>
            </a:r>
            <a:r>
              <a:rPr lang="fr-FR" b="0" i="0" dirty="0">
                <a:effectLst/>
                <a:latin typeface="-apple-system"/>
              </a:rPr>
              <a:t>| </a:t>
            </a:r>
            <a:r>
              <a:rPr lang="fr-FR" b="1" dirty="0" err="1">
                <a:latin typeface="-apple-system"/>
              </a:rPr>
              <a:t>Metrification</a:t>
            </a:r>
            <a:r>
              <a:rPr lang="fr-FR" dirty="0">
                <a:latin typeface="-apple-system"/>
              </a:rPr>
              <a:t> </a:t>
            </a:r>
            <a:r>
              <a:rPr lang="fr-FR" b="0" i="0" dirty="0">
                <a:effectLst/>
                <a:latin typeface="-apple-system"/>
              </a:rPr>
              <a:t>| Calibration | </a:t>
            </a:r>
            <a:r>
              <a:rPr lang="fr-FR" b="0" i="0" dirty="0" err="1">
                <a:effectLst/>
                <a:latin typeface="-apple-system"/>
              </a:rPr>
              <a:t>Accreditation</a:t>
            </a:r>
            <a:endParaRPr lang="de-DE" dirty="0"/>
          </a:p>
          <a:p>
            <a:endParaRPr lang="de-DE" dirty="0"/>
          </a:p>
        </p:txBody>
      </p:sp>
      <p:sp>
        <p:nvSpPr>
          <p:cNvPr id="10" name="Textplatzhalter 9">
            <a:extLst>
              <a:ext uri="{FF2B5EF4-FFF2-40B4-BE49-F238E27FC236}">
                <a16:creationId xmlns:a16="http://schemas.microsoft.com/office/drawing/2014/main" id="{7FC6F3A1-ED21-E209-0233-502228412665}"/>
              </a:ext>
            </a:extLst>
          </p:cNvPr>
          <p:cNvSpPr>
            <a:spLocks noGrp="1"/>
          </p:cNvSpPr>
          <p:nvPr>
            <p:ph type="body" sz="quarter" idx="13"/>
          </p:nvPr>
        </p:nvSpPr>
        <p:spPr/>
        <p:txBody>
          <a:bodyPr/>
          <a:lstStyle/>
          <a:p>
            <a:r>
              <a:rPr lang="de-DE" dirty="0"/>
              <a:t>Digital Gipfel in JENA </a:t>
            </a:r>
            <a:r>
              <a:rPr lang="de-DE" b="0" dirty="0"/>
              <a:t>– Digital SI in FAIR Sensor Data </a:t>
            </a:r>
            <a:r>
              <a:rPr lang="de-DE" b="0" dirty="0" err="1"/>
              <a:t>Metrology</a:t>
            </a:r>
            <a:endParaRPr lang="de-DE" b="0" dirty="0"/>
          </a:p>
        </p:txBody>
      </p:sp>
      <p:sp>
        <p:nvSpPr>
          <p:cNvPr id="2" name="Textplatzhalter 1">
            <a:extLst>
              <a:ext uri="{FF2B5EF4-FFF2-40B4-BE49-F238E27FC236}">
                <a16:creationId xmlns:a16="http://schemas.microsoft.com/office/drawing/2014/main" id="{55ADB45D-BEA3-FE91-26A8-132C70833FBD}"/>
              </a:ext>
            </a:extLst>
          </p:cNvPr>
          <p:cNvSpPr>
            <a:spLocks noGrp="1"/>
          </p:cNvSpPr>
          <p:nvPr>
            <p:ph type="body" sz="quarter" idx="10"/>
          </p:nvPr>
        </p:nvSpPr>
        <p:spPr/>
        <p:txBody>
          <a:bodyPr>
            <a:normAutofit fontScale="92500" lnSpcReduction="20000"/>
          </a:bodyPr>
          <a:lstStyle/>
          <a:p>
            <a:r>
              <a:rPr lang="de-DE" dirty="0"/>
              <a:t>FAIR </a:t>
            </a:r>
            <a:r>
              <a:rPr lang="de-DE" dirty="0" err="1"/>
              <a:t>means</a:t>
            </a:r>
            <a:r>
              <a:rPr lang="de-DE" dirty="0"/>
              <a:t> </a:t>
            </a:r>
            <a:r>
              <a:rPr lang="de-DE" dirty="0" err="1"/>
              <a:t>Findable</a:t>
            </a:r>
            <a:r>
              <a:rPr lang="de-DE" dirty="0"/>
              <a:t> | </a:t>
            </a:r>
            <a:r>
              <a:rPr lang="de-DE" dirty="0" err="1"/>
              <a:t>Accessible</a:t>
            </a:r>
            <a:r>
              <a:rPr lang="de-DE" dirty="0"/>
              <a:t> | Interoperable | </a:t>
            </a:r>
            <a:r>
              <a:rPr lang="de-DE" dirty="0" err="1"/>
              <a:t>Reusable</a:t>
            </a:r>
            <a:r>
              <a:rPr lang="de-DE" dirty="0"/>
              <a:t> | </a:t>
            </a:r>
            <a:r>
              <a:rPr lang="de-DE" dirty="0">
                <a:hlinkClick r:id="rId2"/>
              </a:rPr>
              <a:t>https://</a:t>
            </a:r>
            <a:r>
              <a:rPr lang="de-DE" dirty="0" err="1">
                <a:hlinkClick r:id="rId2"/>
              </a:rPr>
              <a:t>www.linkedin.com</a:t>
            </a:r>
            <a:r>
              <a:rPr lang="de-DE" dirty="0">
                <a:hlinkClick r:id="rId2"/>
              </a:rPr>
              <a:t>/</a:t>
            </a:r>
            <a:r>
              <a:rPr lang="de-DE" dirty="0" err="1">
                <a:hlinkClick r:id="rId2"/>
              </a:rPr>
              <a:t>posts</a:t>
            </a:r>
            <a:r>
              <a:rPr lang="de-DE" dirty="0">
                <a:hlinkClick r:id="rId2"/>
              </a:rPr>
              <a:t>/michael-hofmann-cdmm_digitalgipfel2023-dqd-dcc-activity-7164639299093647360-MOuA/?</a:t>
            </a:r>
            <a:r>
              <a:rPr lang="de-DE" dirty="0" err="1">
                <a:hlinkClick r:id="rId2"/>
              </a:rPr>
              <a:t>utm_source</a:t>
            </a:r>
            <a:r>
              <a:rPr lang="de-DE" dirty="0">
                <a:hlinkClick r:id="rId2"/>
              </a:rPr>
              <a:t>=</a:t>
            </a:r>
            <a:r>
              <a:rPr lang="de-DE" dirty="0" err="1">
                <a:hlinkClick r:id="rId2"/>
              </a:rPr>
              <a:t>share&amp;utm_medium</a:t>
            </a:r>
            <a:r>
              <a:rPr lang="de-DE" dirty="0">
                <a:hlinkClick r:id="rId2"/>
              </a:rPr>
              <a:t>=</a:t>
            </a:r>
            <a:r>
              <a:rPr lang="de-DE" dirty="0" err="1">
                <a:hlinkClick r:id="rId2"/>
              </a:rPr>
              <a:t>member_desktop</a:t>
            </a:r>
            <a:r>
              <a:rPr lang="de-DE" dirty="0"/>
              <a:t> </a:t>
            </a:r>
          </a:p>
        </p:txBody>
      </p:sp>
      <p:pic>
        <p:nvPicPr>
          <p:cNvPr id="4" name="Grafik 3" descr="Ein Bild, das Logo, Grafiken, Text, Clipart enthält.&#10;&#10;Automatisch generierte Beschreibung">
            <a:extLst>
              <a:ext uri="{FF2B5EF4-FFF2-40B4-BE49-F238E27FC236}">
                <a16:creationId xmlns:a16="http://schemas.microsoft.com/office/drawing/2014/main" id="{42A81AD7-7749-00B7-6EC4-313C97B81D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624" y="4971944"/>
            <a:ext cx="1185658" cy="1185658"/>
          </a:xfrm>
          <a:prstGeom prst="rect">
            <a:avLst/>
          </a:prstGeom>
        </p:spPr>
      </p:pic>
      <p:pic>
        <p:nvPicPr>
          <p:cNvPr id="6" name="Picture 9">
            <a:hlinkClick r:id="rId4"/>
            <a:extLst>
              <a:ext uri="{FF2B5EF4-FFF2-40B4-BE49-F238E27FC236}">
                <a16:creationId xmlns:a16="http://schemas.microsoft.com/office/drawing/2014/main" id="{AF4B4D7B-F812-9885-683B-F9289461957F}"/>
              </a:ext>
            </a:extLst>
          </p:cNvPr>
          <p:cNvPicPr>
            <a:picLocks noChangeAspect="1"/>
          </p:cNvPicPr>
          <p:nvPr/>
        </p:nvPicPr>
        <p:blipFill>
          <a:blip r:embed="rId5"/>
          <a:stretch>
            <a:fillRect/>
          </a:stretch>
        </p:blipFill>
        <p:spPr>
          <a:xfrm>
            <a:off x="435367" y="3929276"/>
            <a:ext cx="699796" cy="1117048"/>
          </a:xfrm>
          <a:prstGeom prst="rect">
            <a:avLst/>
          </a:prstGeom>
        </p:spPr>
      </p:pic>
      <p:pic>
        <p:nvPicPr>
          <p:cNvPr id="8" name="Grafik 8">
            <a:extLst>
              <a:ext uri="{FF2B5EF4-FFF2-40B4-BE49-F238E27FC236}">
                <a16:creationId xmlns:a16="http://schemas.microsoft.com/office/drawing/2014/main" id="{30BAC13A-F036-B04C-B5AC-A38495BF498C}"/>
              </a:ext>
            </a:extLst>
          </p:cNvPr>
          <p:cNvPicPr>
            <a:picLocks noChangeAspect="1"/>
          </p:cNvPicPr>
          <p:nvPr/>
        </p:nvPicPr>
        <p:blipFill>
          <a:blip r:embed="rId6"/>
          <a:stretch>
            <a:fillRect/>
          </a:stretch>
        </p:blipFill>
        <p:spPr>
          <a:xfrm>
            <a:off x="392724" y="2642051"/>
            <a:ext cx="737728" cy="1017638"/>
          </a:xfrm>
          <a:prstGeom prst="rect">
            <a:avLst/>
          </a:prstGeom>
        </p:spPr>
      </p:pic>
      <p:pic>
        <p:nvPicPr>
          <p:cNvPr id="9" name="Picture 20" descr="Chart, sunburst chart&#10;&#10;Description automatically generated">
            <a:hlinkClick r:id="rId7"/>
            <a:extLst>
              <a:ext uri="{FF2B5EF4-FFF2-40B4-BE49-F238E27FC236}">
                <a16:creationId xmlns:a16="http://schemas.microsoft.com/office/drawing/2014/main" id="{ED8DFA74-44A9-4925-AC82-B06A12C891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3292" y="1622583"/>
            <a:ext cx="811501" cy="811501"/>
          </a:xfrm>
          <a:prstGeom prst="rect">
            <a:avLst/>
          </a:prstGeom>
        </p:spPr>
      </p:pic>
      <p:pic>
        <p:nvPicPr>
          <p:cNvPr id="7" name="Grafik 6" descr="Ein Bild, das Kleidung, Person, Anzug, Text enthält.&#10;&#10;Automatisch generierte Beschreibung">
            <a:hlinkClick r:id="rId2"/>
            <a:extLst>
              <a:ext uri="{FF2B5EF4-FFF2-40B4-BE49-F238E27FC236}">
                <a16:creationId xmlns:a16="http://schemas.microsoft.com/office/drawing/2014/main" id="{43E7A1A9-4FDE-CC5B-B1AC-197E06CE8941}"/>
              </a:ext>
            </a:extLst>
          </p:cNvPr>
          <p:cNvPicPr>
            <a:picLocks noChangeAspect="1"/>
          </p:cNvPicPr>
          <p:nvPr/>
        </p:nvPicPr>
        <p:blipFill>
          <a:blip r:embed="rId9" cstate="print">
            <a:extLst>
              <a:ext uri="{28A0092B-C50C-407E-A947-70E740481C1C}">
                <a14:useLocalDpi xmlns:a14="http://schemas.microsoft.com/office/drawing/2010/main" val="0"/>
              </a:ext>
            </a:extLst>
          </a:blip>
          <a:srcRect l="5632"/>
          <a:stretch/>
        </p:blipFill>
        <p:spPr>
          <a:xfrm>
            <a:off x="1278082" y="1340508"/>
            <a:ext cx="10247420" cy="4890861"/>
          </a:xfrm>
          <a:prstGeom prst="rect">
            <a:avLst/>
          </a:prstGeom>
        </p:spPr>
      </p:pic>
      <p:pic>
        <p:nvPicPr>
          <p:cNvPr id="1026" name="Picture 2">
            <a:hlinkClick r:id="rId10"/>
            <a:extLst>
              <a:ext uri="{FF2B5EF4-FFF2-40B4-BE49-F238E27FC236}">
                <a16:creationId xmlns:a16="http://schemas.microsoft.com/office/drawing/2014/main" id="{FAC594AD-7A8B-C147-4A92-B9E5C8FBB22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44" t="-1" r="-4145" b="-18400"/>
          <a:stretch/>
        </p:blipFill>
        <p:spPr bwMode="auto">
          <a:xfrm>
            <a:off x="1278081" y="1441069"/>
            <a:ext cx="2431473" cy="563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1075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1374F-FA7A-F9BF-3A5D-B69949CB5EF1}"/>
            </a:ext>
          </a:extLst>
        </p:cNvPr>
        <p:cNvGrpSpPr/>
        <p:nvPr/>
      </p:nvGrpSpPr>
      <p:grpSpPr>
        <a:xfrm>
          <a:off x="0" y="0"/>
          <a:ext cx="0" cy="0"/>
          <a:chOff x="0" y="0"/>
          <a:chExt cx="0" cy="0"/>
        </a:xfrm>
      </p:grpSpPr>
      <p:pic>
        <p:nvPicPr>
          <p:cNvPr id="5" name="Picture 2" descr="Bildvorschau">
            <a:extLst>
              <a:ext uri="{FF2B5EF4-FFF2-40B4-BE49-F238E27FC236}">
                <a16:creationId xmlns:a16="http://schemas.microsoft.com/office/drawing/2014/main" id="{03DB69EA-D869-01BB-ED9A-8AD98A405C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00" y="1533183"/>
            <a:ext cx="4486012" cy="4486012"/>
          </a:xfrm>
          <a:prstGeom prst="rect">
            <a:avLst/>
          </a:prstGeom>
          <a:ln>
            <a:solidFill>
              <a:schemeClr val="tx1"/>
            </a:solid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platzhalter 1">
            <a:extLst>
              <a:ext uri="{FF2B5EF4-FFF2-40B4-BE49-F238E27FC236}">
                <a16:creationId xmlns:a16="http://schemas.microsoft.com/office/drawing/2014/main" id="{DEA1433E-5467-175F-38DF-215E6B15BEB2}"/>
              </a:ext>
            </a:extLst>
          </p:cNvPr>
          <p:cNvSpPr>
            <a:spLocks noGrp="1"/>
          </p:cNvSpPr>
          <p:nvPr>
            <p:ph type="body" sz="quarter" idx="10"/>
          </p:nvPr>
        </p:nvSpPr>
        <p:spPr/>
        <p:txBody>
          <a:bodyPr>
            <a:normAutofit fontScale="92500" lnSpcReduction="20000"/>
          </a:bodyPr>
          <a:lstStyle/>
          <a:p>
            <a:r>
              <a:rPr lang="de-DE" dirty="0"/>
              <a:t>cdmm – </a:t>
            </a:r>
            <a:r>
              <a:rPr lang="de-DE" dirty="0" err="1"/>
              <a:t>ORISA</a:t>
            </a:r>
            <a:r>
              <a:rPr lang="de-DE" dirty="0"/>
              <a:t> auf dem Digital Gipfel 2023 in JENA – CPQ und die AAS – Digital SI-</a:t>
            </a:r>
            <a:r>
              <a:rPr lang="de-DE" dirty="0" err="1"/>
              <a:t>unified</a:t>
            </a:r>
            <a:r>
              <a:rPr lang="de-DE" dirty="0"/>
              <a:t> </a:t>
            </a:r>
            <a:r>
              <a:rPr lang="de-DE" dirty="0" err="1"/>
              <a:t>Configuration</a:t>
            </a:r>
            <a:r>
              <a:rPr lang="de-DE" dirty="0"/>
              <a:t> | </a:t>
            </a:r>
            <a:r>
              <a:rPr lang="de-DE" dirty="0">
                <a:hlinkClick r:id="rId3"/>
              </a:rPr>
              <a:t>https://</a:t>
            </a:r>
            <a:r>
              <a:rPr lang="de-DE" dirty="0" err="1">
                <a:hlinkClick r:id="rId3"/>
              </a:rPr>
              <a:t>1drv.ms</a:t>
            </a:r>
            <a:r>
              <a:rPr lang="de-DE" dirty="0">
                <a:hlinkClick r:id="rId3"/>
              </a:rPr>
              <a:t>/v/</a:t>
            </a:r>
            <a:r>
              <a:rPr lang="de-DE" dirty="0" err="1">
                <a:hlinkClick r:id="rId3"/>
              </a:rPr>
              <a:t>s!AkAEc5z72Wckjq11snysX19bQji61Q?e</a:t>
            </a:r>
            <a:r>
              <a:rPr lang="de-DE" dirty="0">
                <a:hlinkClick r:id="rId3"/>
              </a:rPr>
              <a:t>=</a:t>
            </a:r>
            <a:r>
              <a:rPr lang="de-DE" dirty="0" err="1">
                <a:hlinkClick r:id="rId3"/>
              </a:rPr>
              <a:t>meqpqV</a:t>
            </a:r>
            <a:endParaRPr lang="de-DE" dirty="0"/>
          </a:p>
        </p:txBody>
      </p:sp>
      <p:sp>
        <p:nvSpPr>
          <p:cNvPr id="3" name="Textplatzhalter 2">
            <a:extLst>
              <a:ext uri="{FF2B5EF4-FFF2-40B4-BE49-F238E27FC236}">
                <a16:creationId xmlns:a16="http://schemas.microsoft.com/office/drawing/2014/main" id="{D2ADBE82-A8AC-2A6F-27FA-0B65F30510C5}"/>
              </a:ext>
            </a:extLst>
          </p:cNvPr>
          <p:cNvSpPr>
            <a:spLocks noGrp="1"/>
          </p:cNvSpPr>
          <p:nvPr>
            <p:ph type="body" sz="quarter" idx="12"/>
          </p:nvPr>
        </p:nvSpPr>
        <p:spPr/>
        <p:txBody>
          <a:bodyPr/>
          <a:lstStyle/>
          <a:p>
            <a:r>
              <a:rPr lang="de-DE" dirty="0" err="1"/>
              <a:t>Semantification</a:t>
            </a:r>
            <a:r>
              <a:rPr lang="de-DE" dirty="0"/>
              <a:t> | Animation | </a:t>
            </a:r>
            <a:r>
              <a:rPr lang="de-DE" b="1" dirty="0" err="1"/>
              <a:t>Configuration</a:t>
            </a:r>
            <a:r>
              <a:rPr lang="de-DE" dirty="0"/>
              <a:t> | </a:t>
            </a:r>
            <a:r>
              <a:rPr lang="de-DE" dirty="0" err="1"/>
              <a:t>Documentation</a:t>
            </a:r>
            <a:r>
              <a:rPr lang="de-DE" dirty="0"/>
              <a:t> | Automation</a:t>
            </a:r>
          </a:p>
        </p:txBody>
      </p:sp>
      <p:sp>
        <p:nvSpPr>
          <p:cNvPr id="4" name="Textplatzhalter 3">
            <a:extLst>
              <a:ext uri="{FF2B5EF4-FFF2-40B4-BE49-F238E27FC236}">
                <a16:creationId xmlns:a16="http://schemas.microsoft.com/office/drawing/2014/main" id="{EE966520-4503-B0CD-7409-5D583D767DCB}"/>
              </a:ext>
            </a:extLst>
          </p:cNvPr>
          <p:cNvSpPr>
            <a:spLocks noGrp="1"/>
          </p:cNvSpPr>
          <p:nvPr>
            <p:ph type="body" sz="quarter" idx="13"/>
          </p:nvPr>
        </p:nvSpPr>
        <p:spPr/>
        <p:txBody>
          <a:bodyPr/>
          <a:lstStyle/>
          <a:p>
            <a:r>
              <a:rPr lang="de-DE" dirty="0"/>
              <a:t>Digital Gipfel 2023 in JENA – </a:t>
            </a:r>
            <a:r>
              <a:rPr lang="de-DE" b="0" dirty="0"/>
              <a:t>Digital SI-</a:t>
            </a:r>
            <a:r>
              <a:rPr lang="de-DE" b="0" dirty="0" err="1"/>
              <a:t>unified</a:t>
            </a:r>
            <a:r>
              <a:rPr lang="de-DE" b="0" dirty="0"/>
              <a:t> </a:t>
            </a:r>
            <a:r>
              <a:rPr lang="de-DE" b="0" dirty="0" err="1"/>
              <a:t>Collaboration</a:t>
            </a:r>
            <a:endParaRPr lang="de-DE" b="0" dirty="0"/>
          </a:p>
        </p:txBody>
      </p:sp>
      <p:pic>
        <p:nvPicPr>
          <p:cNvPr id="7" name="Grafik 6" descr="Ein Bild, das Text, Kleidung, Menschliches Gesicht, Person enthält.&#10;&#10;Automatisch generierte Beschreibung">
            <a:extLst>
              <a:ext uri="{FF2B5EF4-FFF2-40B4-BE49-F238E27FC236}">
                <a16:creationId xmlns:a16="http://schemas.microsoft.com/office/drawing/2014/main" id="{DD6B4663-FA58-6311-3BF9-3702FA553B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42"/>
          <a:stretch/>
        </p:blipFill>
        <p:spPr>
          <a:xfrm>
            <a:off x="5546508" y="1533183"/>
            <a:ext cx="6259026" cy="4486012"/>
          </a:xfrm>
          <a:prstGeom prst="rect">
            <a:avLst/>
          </a:prstGeom>
          <a:ln>
            <a:solidFill>
              <a:schemeClr val="tx1"/>
            </a:solidFill>
          </a:ln>
          <a:effectLst>
            <a:outerShdw blurRad="101600" dist="38100" dir="2700000" algn="tl" rotWithShape="0">
              <a:prstClr val="black">
                <a:alpha val="40000"/>
              </a:prstClr>
            </a:outerShdw>
          </a:effectLst>
        </p:spPr>
      </p:pic>
      <p:pic>
        <p:nvPicPr>
          <p:cNvPr id="9" name="Grafik 8" descr="Ein Bild, das Text, Screenshot, Marke, Onlinewerbung enthält.&#10;&#10;Automatisch generierte Beschreibung">
            <a:extLst>
              <a:ext uri="{FF2B5EF4-FFF2-40B4-BE49-F238E27FC236}">
                <a16:creationId xmlns:a16="http://schemas.microsoft.com/office/drawing/2014/main" id="{7479B138-E35D-D233-6BFA-3CB1DFE831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101" b="74027"/>
          <a:stretch/>
        </p:blipFill>
        <p:spPr>
          <a:xfrm>
            <a:off x="3563497" y="5308609"/>
            <a:ext cx="2842515" cy="1002565"/>
          </a:xfrm>
          <a:prstGeom prst="rect">
            <a:avLst/>
          </a:prstGeom>
          <a:ln>
            <a:solidFill>
              <a:schemeClr val="tx1"/>
            </a:solidFill>
          </a:ln>
          <a:effectLst>
            <a:outerShdw blurRad="101600" dist="38100" dir="2700000" algn="tl" rotWithShape="0">
              <a:prstClr val="black">
                <a:alpha val="40000"/>
              </a:prstClr>
            </a:outerShdw>
          </a:effectLst>
        </p:spPr>
      </p:pic>
      <p:pic>
        <p:nvPicPr>
          <p:cNvPr id="11" name="Grafik 10">
            <a:hlinkClick r:id="rId3"/>
            <a:extLst>
              <a:ext uri="{FF2B5EF4-FFF2-40B4-BE49-F238E27FC236}">
                <a16:creationId xmlns:a16="http://schemas.microsoft.com/office/drawing/2014/main" id="{DB9D1F6E-B718-D640-B506-AC523CE90F42}"/>
              </a:ext>
            </a:extLst>
          </p:cNvPr>
          <p:cNvPicPr>
            <a:picLocks noChangeAspect="1"/>
          </p:cNvPicPr>
          <p:nvPr/>
        </p:nvPicPr>
        <p:blipFill>
          <a:blip r:embed="rId6"/>
          <a:stretch>
            <a:fillRect/>
          </a:stretch>
        </p:blipFill>
        <p:spPr>
          <a:xfrm>
            <a:off x="9453802" y="4962716"/>
            <a:ext cx="2349726" cy="1270541"/>
          </a:xfrm>
          <a:prstGeom prst="rect">
            <a:avLst/>
          </a:prstGeom>
          <a:ln>
            <a:solidFill>
              <a:schemeClr val="tx1"/>
            </a:solidFill>
          </a:ln>
          <a:effectLst>
            <a:outerShdw blurRad="101600" dist="38100" dir="2700000" algn="tl" rotWithShape="0">
              <a:prstClr val="black">
                <a:alpha val="40000"/>
              </a:prstClr>
            </a:outerShdw>
          </a:effectLst>
        </p:spPr>
      </p:pic>
      <p:sp>
        <p:nvSpPr>
          <p:cNvPr id="12" name="Pfeil nach rechts 34">
            <a:extLst>
              <a:ext uri="{FF2B5EF4-FFF2-40B4-BE49-F238E27FC236}">
                <a16:creationId xmlns:a16="http://schemas.microsoft.com/office/drawing/2014/main" id="{D0E5305A-0FC7-EEC0-FD0A-F4E95422CEE8}"/>
              </a:ext>
            </a:extLst>
          </p:cNvPr>
          <p:cNvSpPr/>
          <p:nvPr/>
        </p:nvSpPr>
        <p:spPr>
          <a:xfrm rot="20701992">
            <a:off x="7630135" y="5465986"/>
            <a:ext cx="2091773" cy="627765"/>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200" dirty="0">
                <a:solidFill>
                  <a:schemeClr val="tx2"/>
                </a:solidFill>
              </a:rPr>
              <a:t>Animation</a:t>
            </a:r>
          </a:p>
        </p:txBody>
      </p:sp>
    </p:spTree>
    <p:extLst>
      <p:ext uri="{BB962C8B-B14F-4D97-AF65-F5344CB8AC3E}">
        <p14:creationId xmlns:p14="http://schemas.microsoft.com/office/powerpoint/2010/main" val="6094879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1A272DB-2DAB-2251-0ED1-4ACAC3D9469D}"/>
              </a:ext>
            </a:extLst>
          </p:cNvPr>
          <p:cNvSpPr>
            <a:spLocks noGrp="1"/>
          </p:cNvSpPr>
          <p:nvPr>
            <p:ph type="body" sz="quarter" idx="12"/>
          </p:nvPr>
        </p:nvSpPr>
        <p:spPr/>
        <p:txBody>
          <a:bodyPr/>
          <a:lstStyle/>
          <a:p>
            <a:r>
              <a:rPr lang="de-DE" dirty="0" err="1"/>
              <a:t>Semantification</a:t>
            </a:r>
            <a:r>
              <a:rPr lang="de-DE" dirty="0"/>
              <a:t> | SI-</a:t>
            </a:r>
            <a:r>
              <a:rPr lang="de-DE" dirty="0" err="1"/>
              <a:t>Unification</a:t>
            </a:r>
            <a:r>
              <a:rPr lang="de-DE" dirty="0"/>
              <a:t> | </a:t>
            </a:r>
            <a:r>
              <a:rPr lang="de-DE" dirty="0" err="1"/>
              <a:t>Metrification</a:t>
            </a:r>
            <a:r>
              <a:rPr lang="de-DE" dirty="0"/>
              <a:t> | </a:t>
            </a:r>
            <a:r>
              <a:rPr lang="de-DE" dirty="0" err="1"/>
              <a:t>Collaboration</a:t>
            </a:r>
            <a:r>
              <a:rPr lang="de-DE" dirty="0"/>
              <a:t> | </a:t>
            </a:r>
            <a:r>
              <a:rPr lang="de-DE" dirty="0" err="1"/>
              <a:t>Digitalization</a:t>
            </a:r>
            <a:endParaRPr lang="de-DE" dirty="0"/>
          </a:p>
        </p:txBody>
      </p:sp>
      <p:sp>
        <p:nvSpPr>
          <p:cNvPr id="3" name="Textplatzhalter 2">
            <a:extLst>
              <a:ext uri="{FF2B5EF4-FFF2-40B4-BE49-F238E27FC236}">
                <a16:creationId xmlns:a16="http://schemas.microsoft.com/office/drawing/2014/main" id="{8235853C-4D0F-193B-C0D3-AD178660A21F}"/>
              </a:ext>
            </a:extLst>
          </p:cNvPr>
          <p:cNvSpPr>
            <a:spLocks noGrp="1"/>
          </p:cNvSpPr>
          <p:nvPr>
            <p:ph type="body" sz="quarter" idx="13"/>
          </p:nvPr>
        </p:nvSpPr>
        <p:spPr/>
        <p:txBody>
          <a:bodyPr/>
          <a:lstStyle/>
          <a:p>
            <a:r>
              <a:rPr lang="de-DE" dirty="0"/>
              <a:t>Typenschild und Produktpass </a:t>
            </a:r>
            <a:r>
              <a:rPr lang="de-DE" b="0" dirty="0"/>
              <a:t>im </a:t>
            </a:r>
            <a:r>
              <a:rPr lang="de-DE" b="0" dirty="0" err="1"/>
              <a:t>JenaDigital</a:t>
            </a:r>
            <a:r>
              <a:rPr lang="de-DE" b="0" dirty="0"/>
              <a:t> Wintersemester 23/24</a:t>
            </a:r>
          </a:p>
        </p:txBody>
      </p:sp>
      <p:sp>
        <p:nvSpPr>
          <p:cNvPr id="5" name="Textplatzhalter 4">
            <a:extLst>
              <a:ext uri="{FF2B5EF4-FFF2-40B4-BE49-F238E27FC236}">
                <a16:creationId xmlns:a16="http://schemas.microsoft.com/office/drawing/2014/main" id="{F661E23A-66B1-FDD5-7342-AC69ECAE6D8A}"/>
              </a:ext>
            </a:extLst>
          </p:cNvPr>
          <p:cNvSpPr>
            <a:spLocks noGrp="1"/>
          </p:cNvSpPr>
          <p:nvPr>
            <p:ph type="body" sz="quarter" idx="10"/>
          </p:nvPr>
        </p:nvSpPr>
        <p:spPr/>
        <p:txBody>
          <a:bodyPr>
            <a:normAutofit fontScale="92500" lnSpcReduction="20000"/>
          </a:bodyPr>
          <a:lstStyle/>
          <a:p>
            <a:r>
              <a:rPr lang="de-DE" dirty="0">
                <a:hlinkClick r:id="rId2"/>
              </a:rPr>
              <a:t>https://www.linkedin.com/posts/jenadigital_jenadigital-digitalwirtschaft-wirtschaftmeetslehre-activity-7118568602160492545-PVEN?utm_source=share&amp;utm_medium=member_desktop</a:t>
            </a:r>
            <a:endParaRPr lang="de-DE" dirty="0"/>
          </a:p>
        </p:txBody>
      </p:sp>
      <p:pic>
        <p:nvPicPr>
          <p:cNvPr id="9" name="Grafik 8" descr="Ein Bild, das Text, Screenshot, Schrift enthält.&#10;&#10;Automatisch generierte Beschreibung">
            <a:extLst>
              <a:ext uri="{FF2B5EF4-FFF2-40B4-BE49-F238E27FC236}">
                <a16:creationId xmlns:a16="http://schemas.microsoft.com/office/drawing/2014/main" id="{7A9447B9-0398-2C90-3E45-B5A4D3653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488" y="1488558"/>
            <a:ext cx="6993286" cy="3518497"/>
          </a:xfrm>
          <a:prstGeom prst="rect">
            <a:avLst/>
          </a:prstGeom>
        </p:spPr>
      </p:pic>
      <p:pic>
        <p:nvPicPr>
          <p:cNvPr id="6" name="Picture 2" descr="Keine alternative Textbeschreibung für dieses Bild vorhanden">
            <a:hlinkClick r:id="rId2"/>
            <a:extLst>
              <a:ext uri="{FF2B5EF4-FFF2-40B4-BE49-F238E27FC236}">
                <a16:creationId xmlns:a16="http://schemas.microsoft.com/office/drawing/2014/main" id="{452F32B1-A055-D21E-7DB3-9E78ABAFE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05" y="1539724"/>
            <a:ext cx="3864847" cy="3864847"/>
          </a:xfrm>
          <a:prstGeom prst="rect">
            <a:avLst/>
          </a:prstGeom>
          <a:ln>
            <a:solidFill>
              <a:schemeClr val="tx1"/>
            </a:solid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4" descr="Es wurde kein Alt-Text für dieses Bild angegeben.">
            <a:hlinkClick r:id="rId5"/>
            <a:extLst>
              <a:ext uri="{FF2B5EF4-FFF2-40B4-BE49-F238E27FC236}">
                <a16:creationId xmlns:a16="http://schemas.microsoft.com/office/drawing/2014/main" id="{2F1A1D19-7514-73E7-F3DB-01B00411FB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82" t="28448" r="14538" b="27752"/>
          <a:stretch/>
        </p:blipFill>
        <p:spPr bwMode="auto">
          <a:xfrm>
            <a:off x="3743407" y="4777843"/>
            <a:ext cx="3864847" cy="1343008"/>
          </a:xfrm>
          <a:prstGeom prst="rect">
            <a:avLst/>
          </a:prstGeom>
          <a:ln>
            <a:solidFill>
              <a:schemeClr val="tx1"/>
            </a:solid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04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832449A-E71F-02E7-48D3-02E457FAA16D}"/>
              </a:ext>
            </a:extLst>
          </p:cNvPr>
          <p:cNvSpPr>
            <a:spLocks noGrp="1"/>
          </p:cNvSpPr>
          <p:nvPr>
            <p:ph type="body" sz="quarter" idx="12"/>
          </p:nvPr>
        </p:nvSpPr>
        <p:spPr/>
        <p:txBody>
          <a:bodyPr/>
          <a:lstStyle/>
          <a:p>
            <a:r>
              <a:rPr lang="de-DE" dirty="0"/>
              <a:t>Digital SI-vereinheitlichte Produktpässe und Kalibrierzertifikate in der DQI.</a:t>
            </a:r>
          </a:p>
        </p:txBody>
      </p:sp>
      <p:sp>
        <p:nvSpPr>
          <p:cNvPr id="3" name="Textplatzhalter 2">
            <a:extLst>
              <a:ext uri="{FF2B5EF4-FFF2-40B4-BE49-F238E27FC236}">
                <a16:creationId xmlns:a16="http://schemas.microsoft.com/office/drawing/2014/main" id="{4973FCE0-067C-065C-FD49-568DD0553439}"/>
              </a:ext>
            </a:extLst>
          </p:cNvPr>
          <p:cNvSpPr>
            <a:spLocks noGrp="1"/>
          </p:cNvSpPr>
          <p:nvPr>
            <p:ph type="body" sz="quarter" idx="13"/>
          </p:nvPr>
        </p:nvSpPr>
        <p:spPr/>
        <p:txBody>
          <a:bodyPr/>
          <a:lstStyle/>
          <a:p>
            <a:r>
              <a:rPr lang="de-DE" dirty="0"/>
              <a:t>JEDI Jena Digital Innovation Hub Opening Week 2024</a:t>
            </a:r>
          </a:p>
        </p:txBody>
      </p:sp>
      <p:sp>
        <p:nvSpPr>
          <p:cNvPr id="5" name="Textplatzhalter 4">
            <a:extLst>
              <a:ext uri="{FF2B5EF4-FFF2-40B4-BE49-F238E27FC236}">
                <a16:creationId xmlns:a16="http://schemas.microsoft.com/office/drawing/2014/main" id="{81012322-EFA1-77B1-5DAF-8A83D5F25269}"/>
              </a:ext>
            </a:extLst>
          </p:cNvPr>
          <p:cNvSpPr>
            <a:spLocks noGrp="1"/>
          </p:cNvSpPr>
          <p:nvPr>
            <p:ph type="body" sz="quarter" idx="10"/>
          </p:nvPr>
        </p:nvSpPr>
        <p:spPr/>
        <p:txBody>
          <a:bodyPr>
            <a:normAutofit fontScale="92500" lnSpcReduction="20000"/>
          </a:bodyPr>
          <a:lstStyle/>
          <a:p>
            <a:r>
              <a:rPr lang="de-DE" dirty="0" err="1"/>
              <a:t>Photo</a:t>
            </a:r>
            <a:r>
              <a:rPr lang="de-DE" dirty="0"/>
              <a:t> </a:t>
            </a:r>
            <a:r>
              <a:rPr lang="de-DE" dirty="0" err="1"/>
              <a:t>galery</a:t>
            </a:r>
            <a:r>
              <a:rPr lang="de-DE" dirty="0"/>
              <a:t> </a:t>
            </a:r>
            <a:r>
              <a:rPr lang="de-DE" dirty="0">
                <a:hlinkClick r:id="rId2"/>
              </a:rPr>
              <a:t>https://photos.app.goo.gl/YRanVZDPppbgApbS6</a:t>
            </a:r>
            <a:r>
              <a:rPr lang="de-DE" dirty="0"/>
              <a:t> | DQI Digital Quality Infrastructure | </a:t>
            </a:r>
            <a:r>
              <a:rPr lang="de-DE" dirty="0">
                <a:hlinkClick r:id="rId3"/>
              </a:rPr>
              <a:t>https://www.e-d-c.info/digital-product-passport-dpp</a:t>
            </a:r>
            <a:r>
              <a:rPr lang="de-DE" dirty="0"/>
              <a:t>  </a:t>
            </a:r>
          </a:p>
        </p:txBody>
      </p:sp>
      <p:pic>
        <p:nvPicPr>
          <p:cNvPr id="9" name="Grafik 8" descr="Ein Bild, das Kleidung, Mann, Person, Text enthält.&#10;&#10;Automatisch generierte Beschreibung">
            <a:hlinkClick r:id="rId4"/>
            <a:extLst>
              <a:ext uri="{FF2B5EF4-FFF2-40B4-BE49-F238E27FC236}">
                <a16:creationId xmlns:a16="http://schemas.microsoft.com/office/drawing/2014/main" id="{0CDCA014-C6F6-8C11-FFEC-6B73D91C5601}"/>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1000"/>
                    </a14:imgEffect>
                  </a14:imgLayer>
                </a14:imgProps>
              </a:ext>
              <a:ext uri="{28A0092B-C50C-407E-A947-70E740481C1C}">
                <a14:useLocalDpi xmlns:a14="http://schemas.microsoft.com/office/drawing/2010/main" val="0"/>
              </a:ext>
            </a:extLst>
          </a:blip>
          <a:srcRect t="11548"/>
          <a:stretch/>
        </p:blipFill>
        <p:spPr>
          <a:xfrm>
            <a:off x="360000" y="1510115"/>
            <a:ext cx="7330119" cy="4321342"/>
          </a:xfrm>
          <a:prstGeom prst="rect">
            <a:avLst/>
          </a:prstGeom>
        </p:spPr>
      </p:pic>
      <p:pic>
        <p:nvPicPr>
          <p:cNvPr id="12" name="Grafik 11" descr="Ein Bild, das Text, Schrift, Screenshot, Grafiken enthält.&#10;&#10;Automatisch generierte Beschreibung">
            <a:hlinkClick r:id="rId7"/>
            <a:extLst>
              <a:ext uri="{FF2B5EF4-FFF2-40B4-BE49-F238E27FC236}">
                <a16:creationId xmlns:a16="http://schemas.microsoft.com/office/drawing/2014/main" id="{0B294B68-A6B1-C568-DCEF-DD21955F47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94853" y="1510115"/>
            <a:ext cx="3668378" cy="2063462"/>
          </a:xfrm>
          <a:prstGeom prst="rect">
            <a:avLst/>
          </a:prstGeom>
        </p:spPr>
      </p:pic>
      <p:pic>
        <p:nvPicPr>
          <p:cNvPr id="14" name="Grafik 13" descr="Ein Bild, das Text, Mann, Kleidung, Person enthält.&#10;&#10;Automatisch generierte Beschreibung">
            <a:hlinkClick r:id="rId9"/>
            <a:extLst>
              <a:ext uri="{FF2B5EF4-FFF2-40B4-BE49-F238E27FC236}">
                <a16:creationId xmlns:a16="http://schemas.microsoft.com/office/drawing/2014/main" id="{5E18C1A8-D0BC-2BAE-62F9-2F7EDEA8842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290" y="3767995"/>
            <a:ext cx="3665119" cy="2063462"/>
          </a:xfrm>
          <a:prstGeom prst="rect">
            <a:avLst/>
          </a:prstGeom>
        </p:spPr>
      </p:pic>
    </p:spTree>
    <p:extLst>
      <p:ext uri="{BB962C8B-B14F-4D97-AF65-F5344CB8AC3E}">
        <p14:creationId xmlns:p14="http://schemas.microsoft.com/office/powerpoint/2010/main" val="728536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bildung 4: &#10;Grafische Darstellung des Grundbausteins für reelle Messgrößen (verwendete Diagrammsoftware [47]).&#10;">
            <a:hlinkClick r:id="rId2"/>
            <a:extLst>
              <a:ext uri="{FF2B5EF4-FFF2-40B4-BE49-F238E27FC236}">
                <a16:creationId xmlns:a16="http://schemas.microsoft.com/office/drawing/2014/main" id="{07882822-6895-46FE-62AB-F96057EEE4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9464" y="1931777"/>
            <a:ext cx="2524256" cy="2272218"/>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1">
            <a:extLst>
              <a:ext uri="{FF2B5EF4-FFF2-40B4-BE49-F238E27FC236}">
                <a16:creationId xmlns:a16="http://schemas.microsoft.com/office/drawing/2014/main" id="{1F0CC93F-6B11-4284-33C3-32B073B8AA85}"/>
              </a:ext>
            </a:extLst>
          </p:cNvPr>
          <p:cNvSpPr>
            <a:spLocks noGrp="1"/>
          </p:cNvSpPr>
          <p:nvPr>
            <p:ph type="body" sz="quarter" idx="12"/>
          </p:nvPr>
        </p:nvSpPr>
        <p:spPr/>
        <p:txBody>
          <a:bodyPr/>
          <a:lstStyle/>
          <a:p>
            <a:r>
              <a:rPr lang="de-DE" dirty="0"/>
              <a:t>Maschinenlesbares und -interpretierbares digitales Kalibrierzertifikat</a:t>
            </a:r>
          </a:p>
        </p:txBody>
      </p:sp>
      <p:sp>
        <p:nvSpPr>
          <p:cNvPr id="3" name="Textplatzhalter 2">
            <a:extLst>
              <a:ext uri="{FF2B5EF4-FFF2-40B4-BE49-F238E27FC236}">
                <a16:creationId xmlns:a16="http://schemas.microsoft.com/office/drawing/2014/main" id="{A3CB4880-B82C-FE94-D548-4C9148ACB217}"/>
              </a:ext>
            </a:extLst>
          </p:cNvPr>
          <p:cNvSpPr>
            <a:spLocks noGrp="1"/>
          </p:cNvSpPr>
          <p:nvPr>
            <p:ph type="body" sz="quarter" idx="13"/>
          </p:nvPr>
        </p:nvSpPr>
        <p:spPr/>
        <p:txBody>
          <a:bodyPr/>
          <a:lstStyle/>
          <a:p>
            <a:r>
              <a:rPr lang="de-DE" dirty="0"/>
              <a:t>„Ganzheitliche Behandlung von Messgeräten und Messdaten“</a:t>
            </a:r>
          </a:p>
        </p:txBody>
      </p:sp>
      <p:sp>
        <p:nvSpPr>
          <p:cNvPr id="5" name="Textplatzhalter 4">
            <a:extLst>
              <a:ext uri="{FF2B5EF4-FFF2-40B4-BE49-F238E27FC236}">
                <a16:creationId xmlns:a16="http://schemas.microsoft.com/office/drawing/2014/main" id="{1FD062C6-0AC8-B027-0D6E-416BFC0E5D91}"/>
              </a:ext>
            </a:extLst>
          </p:cNvPr>
          <p:cNvSpPr>
            <a:spLocks noGrp="1"/>
          </p:cNvSpPr>
          <p:nvPr>
            <p:ph type="body" sz="quarter" idx="10"/>
          </p:nvPr>
        </p:nvSpPr>
        <p:spPr>
          <a:xfrm>
            <a:off x="849588" y="6669359"/>
            <a:ext cx="10522509" cy="186343"/>
          </a:xfrm>
        </p:spPr>
        <p:txBody>
          <a:bodyPr>
            <a:normAutofit fontScale="70000" lnSpcReduction="20000"/>
          </a:bodyPr>
          <a:lstStyle/>
          <a:p>
            <a:r>
              <a:rPr lang="de-DE" dirty="0">
                <a:hlinkClick r:id="rId4"/>
              </a:rPr>
              <a:t>https://</a:t>
            </a:r>
            <a:r>
              <a:rPr lang="de-DE" dirty="0" err="1">
                <a:hlinkClick r:id="rId4"/>
              </a:rPr>
              <a:t>www.ptb.de</a:t>
            </a:r>
            <a:r>
              <a:rPr lang="de-DE" dirty="0">
                <a:hlinkClick r:id="rId4"/>
              </a:rPr>
              <a:t>/</a:t>
            </a:r>
            <a:r>
              <a:rPr lang="de-DE" dirty="0" err="1">
                <a:hlinkClick r:id="rId4"/>
              </a:rPr>
              <a:t>cms</a:t>
            </a:r>
            <a:r>
              <a:rPr lang="de-DE" dirty="0">
                <a:hlinkClick r:id="rId4"/>
              </a:rPr>
              <a:t>/</a:t>
            </a:r>
            <a:r>
              <a:rPr lang="de-DE" dirty="0" err="1">
                <a:hlinkClick r:id="rId4"/>
              </a:rPr>
              <a:t>fileadmin</a:t>
            </a:r>
            <a:r>
              <a:rPr lang="de-DE" dirty="0">
                <a:hlinkClick r:id="rId4"/>
              </a:rPr>
              <a:t>/</a:t>
            </a:r>
            <a:r>
              <a:rPr lang="de-DE" dirty="0" err="1">
                <a:hlinkClick r:id="rId4"/>
              </a:rPr>
              <a:t>internet</a:t>
            </a:r>
            <a:r>
              <a:rPr lang="de-DE" dirty="0">
                <a:hlinkClick r:id="rId4"/>
              </a:rPr>
              <a:t>/</a:t>
            </a:r>
            <a:r>
              <a:rPr lang="de-DE" dirty="0" err="1">
                <a:hlinkClick r:id="rId4"/>
              </a:rPr>
              <a:t>dienstleistungen</a:t>
            </a:r>
            <a:r>
              <a:rPr lang="de-DE" dirty="0">
                <a:hlinkClick r:id="rId4"/>
              </a:rPr>
              <a:t>/</a:t>
            </a:r>
            <a:r>
              <a:rPr lang="de-DE" dirty="0" err="1">
                <a:hlinkClick r:id="rId4"/>
              </a:rPr>
              <a:t>vollversammlung</a:t>
            </a:r>
            <a:r>
              <a:rPr lang="de-DE" dirty="0">
                <a:hlinkClick r:id="rId4"/>
              </a:rPr>
              <a:t>/</a:t>
            </a:r>
            <a:r>
              <a:rPr lang="de-DE" dirty="0" err="1">
                <a:hlinkClick r:id="rId4"/>
              </a:rPr>
              <a:t>VV2021</a:t>
            </a:r>
            <a:r>
              <a:rPr lang="de-DE" dirty="0">
                <a:hlinkClick r:id="rId4"/>
              </a:rPr>
              <a:t>/</a:t>
            </a:r>
            <a:r>
              <a:rPr lang="de-DE" dirty="0" err="1">
                <a:hlinkClick r:id="rId4"/>
              </a:rPr>
              <a:t>9_AnGeWaNt.pdf</a:t>
            </a:r>
            <a:r>
              <a:rPr lang="de-DE" dirty="0"/>
              <a:t>  | </a:t>
            </a:r>
            <a:r>
              <a:rPr lang="de-DE" dirty="0" err="1"/>
              <a:t>PTB</a:t>
            </a:r>
            <a:r>
              <a:rPr lang="de-DE" dirty="0"/>
              <a:t> </a:t>
            </a:r>
            <a:r>
              <a:rPr lang="en-US" dirty="0"/>
              <a:t>General Assembly on Metrology and Verification</a:t>
            </a:r>
            <a:r>
              <a:rPr lang="de-DE" dirty="0"/>
              <a:t> </a:t>
            </a:r>
            <a:r>
              <a:rPr lang="de-DE" dirty="0">
                <a:hlinkClick r:id="rId5"/>
              </a:rPr>
              <a:t>https://</a:t>
            </a:r>
            <a:r>
              <a:rPr lang="de-DE" dirty="0" err="1">
                <a:hlinkClick r:id="rId5"/>
              </a:rPr>
              <a:t>www.ptb.de</a:t>
            </a:r>
            <a:r>
              <a:rPr lang="de-DE" dirty="0">
                <a:hlinkClick r:id="rId5"/>
              </a:rPr>
              <a:t>/</a:t>
            </a:r>
            <a:r>
              <a:rPr lang="de-DE" dirty="0" err="1">
                <a:hlinkClick r:id="rId5"/>
              </a:rPr>
              <a:t>cms</a:t>
            </a:r>
            <a:r>
              <a:rPr lang="de-DE" dirty="0">
                <a:hlinkClick r:id="rId5"/>
              </a:rPr>
              <a:t>/en/metrologische-dienstleistungen/</a:t>
            </a:r>
            <a:r>
              <a:rPr lang="de-DE" dirty="0" err="1">
                <a:hlinkClick r:id="rId5"/>
              </a:rPr>
              <a:t>vv.html</a:t>
            </a:r>
            <a:r>
              <a:rPr lang="de-DE" dirty="0"/>
              <a:t>  | </a:t>
            </a:r>
            <a:r>
              <a:rPr lang="de-DE" dirty="0" err="1"/>
              <a:t>VIM</a:t>
            </a:r>
            <a:r>
              <a:rPr lang="de-DE" dirty="0"/>
              <a:t> </a:t>
            </a:r>
            <a:r>
              <a:rPr lang="de-DE" dirty="0">
                <a:hlinkClick r:id="rId6"/>
              </a:rPr>
              <a:t>https://</a:t>
            </a:r>
            <a:r>
              <a:rPr lang="de-DE" dirty="0" err="1">
                <a:hlinkClick r:id="rId6"/>
              </a:rPr>
              <a:t>www.oiml.org</a:t>
            </a:r>
            <a:r>
              <a:rPr lang="de-DE" dirty="0">
                <a:hlinkClick r:id="rId6"/>
              </a:rPr>
              <a:t>/en/</a:t>
            </a:r>
            <a:r>
              <a:rPr lang="de-DE" dirty="0" err="1">
                <a:hlinkClick r:id="rId6"/>
              </a:rPr>
              <a:t>files</a:t>
            </a:r>
            <a:r>
              <a:rPr lang="de-DE" dirty="0">
                <a:hlinkClick r:id="rId6"/>
              </a:rPr>
              <a:t>/</a:t>
            </a:r>
            <a:r>
              <a:rPr lang="de-DE" dirty="0" err="1">
                <a:hlinkClick r:id="rId6"/>
              </a:rPr>
              <a:t>pdf_v</a:t>
            </a:r>
            <a:r>
              <a:rPr lang="de-DE" dirty="0">
                <a:hlinkClick r:id="rId6"/>
              </a:rPr>
              <a:t>/</a:t>
            </a:r>
            <a:r>
              <a:rPr lang="de-DE" dirty="0" err="1">
                <a:hlinkClick r:id="rId6"/>
              </a:rPr>
              <a:t>v002</a:t>
            </a:r>
            <a:r>
              <a:rPr lang="de-DE" dirty="0">
                <a:hlinkClick r:id="rId6"/>
              </a:rPr>
              <a:t>-200-</a:t>
            </a:r>
            <a:r>
              <a:rPr lang="de-DE" dirty="0" err="1">
                <a:hlinkClick r:id="rId6"/>
              </a:rPr>
              <a:t>e07.pdf</a:t>
            </a:r>
            <a:r>
              <a:rPr lang="de-DE" dirty="0"/>
              <a:t> </a:t>
            </a:r>
          </a:p>
        </p:txBody>
      </p:sp>
      <p:pic>
        <p:nvPicPr>
          <p:cNvPr id="9" name="Grafik 8">
            <a:hlinkClick r:id="rId4"/>
            <a:extLst>
              <a:ext uri="{FF2B5EF4-FFF2-40B4-BE49-F238E27FC236}">
                <a16:creationId xmlns:a16="http://schemas.microsoft.com/office/drawing/2014/main" id="{572EAF63-E7FB-C5B1-B365-8473D30ACB57}"/>
              </a:ext>
            </a:extLst>
          </p:cNvPr>
          <p:cNvPicPr>
            <a:picLocks noChangeAspect="1"/>
          </p:cNvPicPr>
          <p:nvPr/>
        </p:nvPicPr>
        <p:blipFill rotWithShape="1">
          <a:blip r:embed="rId7"/>
          <a:srcRect r="5286"/>
          <a:stretch/>
        </p:blipFill>
        <p:spPr>
          <a:xfrm>
            <a:off x="360000" y="1378114"/>
            <a:ext cx="6669067" cy="4620025"/>
          </a:xfrm>
          <a:prstGeom prst="rect">
            <a:avLst/>
          </a:prstGeom>
          <a:ln>
            <a:solidFill>
              <a:schemeClr val="tx1"/>
            </a:solidFill>
          </a:ln>
          <a:effectLst>
            <a:outerShdw blurRad="101600" dist="38100" dir="2700000" algn="tl" rotWithShape="0">
              <a:prstClr val="black">
                <a:alpha val="40000"/>
              </a:prstClr>
            </a:outerShdw>
          </a:effectLst>
        </p:spPr>
      </p:pic>
      <p:pic>
        <p:nvPicPr>
          <p:cNvPr id="2057" name="Grafik 2056">
            <a:hlinkClick r:id="rId8"/>
            <a:extLst>
              <a:ext uri="{FF2B5EF4-FFF2-40B4-BE49-F238E27FC236}">
                <a16:creationId xmlns:a16="http://schemas.microsoft.com/office/drawing/2014/main" id="{8A3C373B-EE52-44F7-2B16-3ABDB20EBAAA}"/>
              </a:ext>
            </a:extLst>
          </p:cNvPr>
          <p:cNvPicPr>
            <a:picLocks noChangeAspect="1"/>
          </p:cNvPicPr>
          <p:nvPr/>
        </p:nvPicPr>
        <p:blipFill>
          <a:blip r:embed="rId9"/>
          <a:stretch>
            <a:fillRect/>
          </a:stretch>
        </p:blipFill>
        <p:spPr>
          <a:xfrm>
            <a:off x="8590345" y="1862893"/>
            <a:ext cx="1883692" cy="2409985"/>
          </a:xfrm>
          <a:prstGeom prst="rect">
            <a:avLst/>
          </a:prstGeom>
          <a:ln>
            <a:solidFill>
              <a:schemeClr val="tx1"/>
            </a:solidFill>
          </a:ln>
          <a:effectLst>
            <a:outerShdw blurRad="101600" dist="38100" dir="2700000" algn="tl" rotWithShape="0">
              <a:prstClr val="black">
                <a:alpha val="40000"/>
              </a:prstClr>
            </a:outerShdw>
          </a:effectLst>
        </p:spPr>
      </p:pic>
      <p:pic>
        <p:nvPicPr>
          <p:cNvPr id="2052" name="Picture 4" descr="Abbildung 3: &#10;Datenformat ,,Atom“ im D-SI und deren Referenz auf die Programmzeilen (siehe Tabelle 1); blau dargestellt sind die optionalen Angaben im XML-Code.&#10;">
            <a:hlinkClick r:id="rId2"/>
            <a:extLst>
              <a:ext uri="{FF2B5EF4-FFF2-40B4-BE49-F238E27FC236}">
                <a16:creationId xmlns:a16="http://schemas.microsoft.com/office/drawing/2014/main" id="{8F52AF7C-1C08-95D2-6DAD-92A29653EDD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90345" y="4546294"/>
            <a:ext cx="3113375" cy="1474757"/>
          </a:xfrm>
          <a:prstGeom prst="rect">
            <a:avLst/>
          </a:prstGeom>
          <a:ln>
            <a:solidFill>
              <a:schemeClr val="tx1"/>
            </a:solid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0421014-661B-74BC-0BDE-D42CD112BB7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14836" y="4208283"/>
            <a:ext cx="831436" cy="1075390"/>
          </a:xfrm>
          <a:prstGeom prst="rect">
            <a:avLst/>
          </a:prstGeom>
          <a:ln>
            <a:solidFill>
              <a:schemeClr val="tx1"/>
            </a:solid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1" name="Picture 9">
            <a:hlinkClick r:id="rId12"/>
            <a:extLst>
              <a:ext uri="{FF2B5EF4-FFF2-40B4-BE49-F238E27FC236}">
                <a16:creationId xmlns:a16="http://schemas.microsoft.com/office/drawing/2014/main" id="{02A8A95F-6D87-9C60-2259-BC8B43CDDB91}"/>
              </a:ext>
            </a:extLst>
          </p:cNvPr>
          <p:cNvPicPr>
            <a:picLocks noChangeAspect="1"/>
          </p:cNvPicPr>
          <p:nvPr/>
        </p:nvPicPr>
        <p:blipFill>
          <a:blip r:embed="rId13"/>
          <a:stretch>
            <a:fillRect/>
          </a:stretch>
        </p:blipFill>
        <p:spPr>
          <a:xfrm rot="5400000">
            <a:off x="5703445" y="2369176"/>
            <a:ext cx="1485252" cy="835145"/>
          </a:xfrm>
          <a:prstGeom prst="rect">
            <a:avLst/>
          </a:prstGeom>
          <a:ln>
            <a:solidFill>
              <a:schemeClr val="tx1"/>
            </a:solidFill>
          </a:ln>
          <a:effectLst>
            <a:outerShdw blurRad="101600" dist="38100" dir="2700000" algn="tl" rotWithShape="0">
              <a:prstClr val="black">
                <a:alpha val="40000"/>
              </a:prstClr>
            </a:outerShdw>
          </a:effectLst>
        </p:spPr>
      </p:pic>
      <p:cxnSp>
        <p:nvCxnSpPr>
          <p:cNvPr id="2058" name="Gerade Verbindung mit Pfeil 50">
            <a:extLst>
              <a:ext uri="{FF2B5EF4-FFF2-40B4-BE49-F238E27FC236}">
                <a16:creationId xmlns:a16="http://schemas.microsoft.com/office/drawing/2014/main" id="{7E172E0A-C8D0-42E8-740F-ADEEA3A01144}"/>
              </a:ext>
            </a:extLst>
          </p:cNvPr>
          <p:cNvCxnSpPr>
            <a:cxnSpLocks/>
          </p:cNvCxnSpPr>
          <p:nvPr/>
        </p:nvCxnSpPr>
        <p:spPr>
          <a:xfrm>
            <a:off x="7345419" y="5529432"/>
            <a:ext cx="972152" cy="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2059" name="Gerade Verbindung mit Pfeil 31">
            <a:extLst>
              <a:ext uri="{FF2B5EF4-FFF2-40B4-BE49-F238E27FC236}">
                <a16:creationId xmlns:a16="http://schemas.microsoft.com/office/drawing/2014/main" id="{B251CD0B-C168-F743-5A7B-6CA0103A04F1}"/>
              </a:ext>
            </a:extLst>
          </p:cNvPr>
          <p:cNvCxnSpPr>
            <a:cxnSpLocks/>
          </p:cNvCxnSpPr>
          <p:nvPr/>
        </p:nvCxnSpPr>
        <p:spPr>
          <a:xfrm>
            <a:off x="7345426" y="4915060"/>
            <a:ext cx="972152" cy="0"/>
          </a:xfrm>
          <a:prstGeom prst="straightConnector1">
            <a:avLst/>
          </a:prstGeom>
          <a:ln>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2060" name="Gerade Verbindung mit Pfeil 38">
            <a:extLst>
              <a:ext uri="{FF2B5EF4-FFF2-40B4-BE49-F238E27FC236}">
                <a16:creationId xmlns:a16="http://schemas.microsoft.com/office/drawing/2014/main" id="{940A39D3-6734-22A0-7A1C-B4AC601EC4E4}"/>
              </a:ext>
            </a:extLst>
          </p:cNvPr>
          <p:cNvCxnSpPr>
            <a:cxnSpLocks/>
          </p:cNvCxnSpPr>
          <p:nvPr/>
        </p:nvCxnSpPr>
        <p:spPr>
          <a:xfrm>
            <a:off x="7345426" y="4294168"/>
            <a:ext cx="97215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61" name="Gerade Verbindung mit Pfeil 58">
            <a:extLst>
              <a:ext uri="{FF2B5EF4-FFF2-40B4-BE49-F238E27FC236}">
                <a16:creationId xmlns:a16="http://schemas.microsoft.com/office/drawing/2014/main" id="{9C449DD9-78C6-9071-360C-A69315305BC6}"/>
              </a:ext>
            </a:extLst>
          </p:cNvPr>
          <p:cNvCxnSpPr>
            <a:cxnSpLocks/>
          </p:cNvCxnSpPr>
          <p:nvPr/>
        </p:nvCxnSpPr>
        <p:spPr>
          <a:xfrm>
            <a:off x="7345412" y="3740710"/>
            <a:ext cx="972152" cy="0"/>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062" name="Gerade Verbindung mit Pfeil 60">
            <a:extLst>
              <a:ext uri="{FF2B5EF4-FFF2-40B4-BE49-F238E27FC236}">
                <a16:creationId xmlns:a16="http://schemas.microsoft.com/office/drawing/2014/main" id="{420CB49F-FB7A-9ECC-498A-789F7DA76C7A}"/>
              </a:ext>
            </a:extLst>
          </p:cNvPr>
          <p:cNvCxnSpPr>
            <a:cxnSpLocks/>
          </p:cNvCxnSpPr>
          <p:nvPr/>
        </p:nvCxnSpPr>
        <p:spPr>
          <a:xfrm>
            <a:off x="7345419" y="3126338"/>
            <a:ext cx="972152" cy="0"/>
          </a:xfrm>
          <a:prstGeom prst="straightConnector1">
            <a:avLst/>
          </a:prstGeom>
          <a:ln>
            <a:solidFill>
              <a:srgbClr val="FFC000"/>
            </a:solidFill>
            <a:tailEnd type="triangle"/>
          </a:ln>
        </p:spPr>
        <p:style>
          <a:lnRef idx="3">
            <a:schemeClr val="accent2"/>
          </a:lnRef>
          <a:fillRef idx="0">
            <a:schemeClr val="accent2"/>
          </a:fillRef>
          <a:effectRef idx="2">
            <a:schemeClr val="accent2"/>
          </a:effectRef>
          <a:fontRef idx="minor">
            <a:schemeClr val="tx1"/>
          </a:fontRef>
        </p:style>
      </p:cxnSp>
      <p:cxnSp>
        <p:nvCxnSpPr>
          <p:cNvPr id="2063" name="Gerade Verbindung mit Pfeil 64">
            <a:extLst>
              <a:ext uri="{FF2B5EF4-FFF2-40B4-BE49-F238E27FC236}">
                <a16:creationId xmlns:a16="http://schemas.microsoft.com/office/drawing/2014/main" id="{89FE8F66-BCE3-EDC8-0CC3-B180657F8FBC}"/>
              </a:ext>
            </a:extLst>
          </p:cNvPr>
          <p:cNvCxnSpPr>
            <a:cxnSpLocks/>
          </p:cNvCxnSpPr>
          <p:nvPr/>
        </p:nvCxnSpPr>
        <p:spPr>
          <a:xfrm>
            <a:off x="7345419" y="2505446"/>
            <a:ext cx="972152" cy="0"/>
          </a:xfrm>
          <a:prstGeom prst="straightConnector1">
            <a:avLst/>
          </a:prstGeom>
          <a:ln w="19050">
            <a:solidFill>
              <a:srgbClr val="FF0000"/>
            </a:solidFill>
            <a:tailEnd type="triangle"/>
          </a:ln>
        </p:spPr>
        <p:style>
          <a:lnRef idx="2">
            <a:schemeClr val="accent4"/>
          </a:lnRef>
          <a:fillRef idx="0">
            <a:schemeClr val="accent4"/>
          </a:fillRef>
          <a:effectRef idx="1">
            <a:schemeClr val="accent4"/>
          </a:effectRef>
          <a:fontRef idx="minor">
            <a:schemeClr val="tx1"/>
          </a:fontRef>
        </p:style>
      </p:cxnSp>
      <p:pic>
        <p:nvPicPr>
          <p:cNvPr id="2064" name="Picture 67">
            <a:hlinkClick r:id="rId14"/>
            <a:extLst>
              <a:ext uri="{FF2B5EF4-FFF2-40B4-BE49-F238E27FC236}">
                <a16:creationId xmlns:a16="http://schemas.microsoft.com/office/drawing/2014/main" id="{5E36F596-0BE2-A05A-E129-82D8E46FBAC0}"/>
              </a:ext>
            </a:extLst>
          </p:cNvPr>
          <p:cNvPicPr>
            <a:picLocks noChangeAspect="1"/>
          </p:cNvPicPr>
          <p:nvPr/>
        </p:nvPicPr>
        <p:blipFill>
          <a:blip r:embed="rId15"/>
          <a:stretch>
            <a:fillRect/>
          </a:stretch>
        </p:blipFill>
        <p:spPr>
          <a:xfrm>
            <a:off x="7578011" y="5271121"/>
            <a:ext cx="474431" cy="180830"/>
          </a:xfrm>
          <a:prstGeom prst="rect">
            <a:avLst/>
          </a:prstGeom>
        </p:spPr>
      </p:pic>
      <p:pic>
        <p:nvPicPr>
          <p:cNvPr id="2065" name="Picture 68" descr="Icon&#10;&#10;Description automatically generated">
            <a:hlinkClick r:id="rId16"/>
            <a:extLst>
              <a:ext uri="{FF2B5EF4-FFF2-40B4-BE49-F238E27FC236}">
                <a16:creationId xmlns:a16="http://schemas.microsoft.com/office/drawing/2014/main" id="{D391A356-C0A2-5551-18F3-6D8185C747E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39535" y="3851563"/>
            <a:ext cx="348609" cy="387829"/>
          </a:xfrm>
          <a:prstGeom prst="rect">
            <a:avLst/>
          </a:prstGeom>
        </p:spPr>
      </p:pic>
      <p:pic>
        <p:nvPicPr>
          <p:cNvPr id="2066" name="Picture 69" descr="Icon&#10;&#10;Description automatically generated">
            <a:hlinkClick r:id="rId18"/>
            <a:extLst>
              <a:ext uri="{FF2B5EF4-FFF2-40B4-BE49-F238E27FC236}">
                <a16:creationId xmlns:a16="http://schemas.microsoft.com/office/drawing/2014/main" id="{6E4BE6D3-0BB6-315A-617C-3ACF1CC2304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58920" y="3386187"/>
            <a:ext cx="301572" cy="301572"/>
          </a:xfrm>
          <a:prstGeom prst="rect">
            <a:avLst/>
          </a:prstGeom>
        </p:spPr>
      </p:pic>
      <p:pic>
        <p:nvPicPr>
          <p:cNvPr id="2067" name="Picture 70" descr="Chart, sunburst chart&#10;&#10;Description automatically generated">
            <a:hlinkClick r:id="rId20"/>
            <a:extLst>
              <a:ext uri="{FF2B5EF4-FFF2-40B4-BE49-F238E27FC236}">
                <a16:creationId xmlns:a16="http://schemas.microsoft.com/office/drawing/2014/main" id="{B0362FD1-6F72-C5CC-460B-B879F1CD717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24603" y="2664337"/>
            <a:ext cx="378582" cy="378582"/>
          </a:xfrm>
          <a:prstGeom prst="rect">
            <a:avLst/>
          </a:prstGeom>
        </p:spPr>
      </p:pic>
      <p:pic>
        <p:nvPicPr>
          <p:cNvPr id="2068" name="Picture 2" descr="Im neuen Internationalen Einheitensystem (SI) werden sieben Naturkonstanten als definierende Bezugsgrößen festgelegt. (Grafik: PTB)">
            <a:hlinkClick r:id="rId20"/>
            <a:extLst>
              <a:ext uri="{FF2B5EF4-FFF2-40B4-BE49-F238E27FC236}">
                <a16:creationId xmlns:a16="http://schemas.microsoft.com/office/drawing/2014/main" id="{67DE9B61-36F3-0C1C-60DE-240C92BC501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17545" y="2067498"/>
            <a:ext cx="395888" cy="378582"/>
          </a:xfrm>
          <a:prstGeom prst="rect">
            <a:avLst/>
          </a:prstGeom>
          <a:effectLst/>
          <a:extLst>
            <a:ext uri="{909E8E84-426E-40DD-AFC4-6F175D3DCCD1}">
              <a14:hiddenFill xmlns:a14="http://schemas.microsoft.com/office/drawing/2010/main">
                <a:solidFill>
                  <a:srgbClr val="FFFFFF"/>
                </a:solidFill>
              </a14:hiddenFill>
            </a:ext>
          </a:extLst>
        </p:spPr>
      </p:pic>
      <p:pic>
        <p:nvPicPr>
          <p:cNvPr id="2069" name="Picture 76" descr="A blue and black logo&#10;&#10;Description automatically generated">
            <a:hlinkClick r:id="rId23"/>
            <a:extLst>
              <a:ext uri="{FF2B5EF4-FFF2-40B4-BE49-F238E27FC236}">
                <a16:creationId xmlns:a16="http://schemas.microsoft.com/office/drawing/2014/main" id="{CDA21FA8-D4DA-E667-5CAA-E74725737A08}"/>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590272" y="4419887"/>
            <a:ext cx="464815" cy="464815"/>
          </a:xfrm>
          <a:prstGeom prst="rect">
            <a:avLst/>
          </a:prstGeom>
        </p:spPr>
      </p:pic>
    </p:spTree>
    <p:extLst>
      <p:ext uri="{BB962C8B-B14F-4D97-AF65-F5344CB8AC3E}">
        <p14:creationId xmlns:p14="http://schemas.microsoft.com/office/powerpoint/2010/main" val="2498334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D1E864FF-6B39-133D-BDB8-381D1A7A120B}"/>
              </a:ext>
            </a:extLst>
          </p:cNvPr>
          <p:cNvSpPr>
            <a:spLocks noGrp="1"/>
          </p:cNvSpPr>
          <p:nvPr>
            <p:ph type="body" sz="quarter" idx="12"/>
          </p:nvPr>
        </p:nvSpPr>
        <p:spPr/>
        <p:txBody>
          <a:bodyPr/>
          <a:lstStyle/>
          <a:p>
            <a:r>
              <a:rPr lang="de-DE" dirty="0"/>
              <a:t>EDI | EDIFACT | ID | Code | </a:t>
            </a:r>
            <a:r>
              <a:rPr lang="de-DE" dirty="0" err="1"/>
              <a:t>eRechnung</a:t>
            </a:r>
            <a:r>
              <a:rPr lang="de-DE" dirty="0"/>
              <a:t> | </a:t>
            </a:r>
            <a:r>
              <a:rPr lang="de-DE" dirty="0" err="1"/>
              <a:t>eRezept</a:t>
            </a:r>
            <a:r>
              <a:rPr lang="de-DE" dirty="0"/>
              <a:t> | eAkte |  DNP | DPP | DCC</a:t>
            </a:r>
          </a:p>
        </p:txBody>
      </p:sp>
      <p:sp>
        <p:nvSpPr>
          <p:cNvPr id="8" name="Textplatzhalter 7">
            <a:extLst>
              <a:ext uri="{FF2B5EF4-FFF2-40B4-BE49-F238E27FC236}">
                <a16:creationId xmlns:a16="http://schemas.microsoft.com/office/drawing/2014/main" id="{5608F0D7-4B85-2CED-0128-5A6BE2AB8933}"/>
              </a:ext>
            </a:extLst>
          </p:cNvPr>
          <p:cNvSpPr>
            <a:spLocks noGrp="1"/>
          </p:cNvSpPr>
          <p:nvPr>
            <p:ph type="body" sz="quarter" idx="13"/>
          </p:nvPr>
        </p:nvSpPr>
        <p:spPr/>
        <p:txBody>
          <a:bodyPr/>
          <a:lstStyle/>
          <a:p>
            <a:r>
              <a:rPr lang="de-DE" dirty="0"/>
              <a:t>The Transformation </a:t>
            </a:r>
            <a:r>
              <a:rPr lang="de-DE" b="0" dirty="0"/>
              <a:t>- DPP Digital Product </a:t>
            </a:r>
            <a:r>
              <a:rPr lang="de-DE" b="0" dirty="0" err="1"/>
              <a:t>Passport</a:t>
            </a:r>
            <a:endParaRPr lang="de-DE" b="0" dirty="0"/>
          </a:p>
        </p:txBody>
      </p:sp>
      <p:sp>
        <p:nvSpPr>
          <p:cNvPr id="6" name="Textplatzhalter 5">
            <a:extLst>
              <a:ext uri="{FF2B5EF4-FFF2-40B4-BE49-F238E27FC236}">
                <a16:creationId xmlns:a16="http://schemas.microsoft.com/office/drawing/2014/main" id="{117A74AB-F382-4414-5BB9-F4196F4F204D}"/>
              </a:ext>
            </a:extLst>
          </p:cNvPr>
          <p:cNvSpPr>
            <a:spLocks noGrp="1"/>
          </p:cNvSpPr>
          <p:nvPr>
            <p:ph type="body" sz="quarter" idx="10"/>
          </p:nvPr>
        </p:nvSpPr>
        <p:spPr/>
        <p:txBody>
          <a:bodyPr>
            <a:normAutofit fontScale="92500" lnSpcReduction="20000"/>
          </a:bodyPr>
          <a:lstStyle/>
          <a:p>
            <a:r>
              <a:rPr lang="de-DE" dirty="0">
                <a:hlinkClick r:id="rId2"/>
              </a:rPr>
              <a:t>https://www.e-d-c.info/edcneu/wp-content/uploads/2024/06/ANSI-MH10.8.2-2021-updated-20220210.pdf</a:t>
            </a:r>
            <a:r>
              <a:rPr lang="de-DE" dirty="0"/>
              <a:t> </a:t>
            </a:r>
          </a:p>
        </p:txBody>
      </p:sp>
      <p:pic>
        <p:nvPicPr>
          <p:cNvPr id="11" name="Grafik 10">
            <a:hlinkClick r:id="rId2"/>
            <a:extLst>
              <a:ext uri="{FF2B5EF4-FFF2-40B4-BE49-F238E27FC236}">
                <a16:creationId xmlns:a16="http://schemas.microsoft.com/office/drawing/2014/main" id="{2CB2FE0D-E388-CEF6-C782-9382AB4A0D4E}"/>
              </a:ext>
            </a:extLst>
          </p:cNvPr>
          <p:cNvPicPr>
            <a:picLocks noChangeAspect="1"/>
          </p:cNvPicPr>
          <p:nvPr/>
        </p:nvPicPr>
        <p:blipFill>
          <a:blip r:embed="rId3"/>
          <a:stretch>
            <a:fillRect/>
          </a:stretch>
        </p:blipFill>
        <p:spPr>
          <a:xfrm>
            <a:off x="360000" y="1794021"/>
            <a:ext cx="8017646" cy="3693168"/>
          </a:xfrm>
          <a:prstGeom prst="rect">
            <a:avLst/>
          </a:prstGeom>
          <a:ln>
            <a:solidFill>
              <a:schemeClr val="tx1"/>
            </a:solidFill>
          </a:ln>
          <a:effectLst>
            <a:outerShdw blurRad="50800" dist="38100" dir="2700000" algn="tl" rotWithShape="0">
              <a:prstClr val="black">
                <a:alpha val="40000"/>
              </a:prstClr>
            </a:outerShdw>
          </a:effectLst>
        </p:spPr>
      </p:pic>
      <p:pic>
        <p:nvPicPr>
          <p:cNvPr id="3" name="Grafik 2">
            <a:hlinkClick r:id="rId2"/>
            <a:extLst>
              <a:ext uri="{FF2B5EF4-FFF2-40B4-BE49-F238E27FC236}">
                <a16:creationId xmlns:a16="http://schemas.microsoft.com/office/drawing/2014/main" id="{166759F0-3783-48B5-8B2A-E6A061E70C18}"/>
              </a:ext>
            </a:extLst>
          </p:cNvPr>
          <p:cNvPicPr>
            <a:picLocks noChangeAspect="1"/>
          </p:cNvPicPr>
          <p:nvPr/>
        </p:nvPicPr>
        <p:blipFill>
          <a:blip r:embed="rId4"/>
          <a:srcRect l="7821" r="2964"/>
          <a:stretch/>
        </p:blipFill>
        <p:spPr>
          <a:xfrm>
            <a:off x="8708207" y="1794021"/>
            <a:ext cx="3137208" cy="369316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51653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AE6D258-3BFD-43AD-4914-B6E0ED4CD08B}"/>
              </a:ext>
            </a:extLst>
          </p:cNvPr>
          <p:cNvSpPr>
            <a:spLocks noGrp="1"/>
          </p:cNvSpPr>
          <p:nvPr>
            <p:ph type="body" sz="quarter" idx="12"/>
          </p:nvPr>
        </p:nvSpPr>
        <p:spPr/>
        <p:txBody>
          <a:bodyPr/>
          <a:lstStyle/>
          <a:p>
            <a:r>
              <a:rPr lang="de-DE" dirty="0"/>
              <a:t>https://vocabulary.uncefact.org/</a:t>
            </a:r>
          </a:p>
        </p:txBody>
      </p:sp>
      <p:sp>
        <p:nvSpPr>
          <p:cNvPr id="3" name="Textplatzhalter 2">
            <a:extLst>
              <a:ext uri="{FF2B5EF4-FFF2-40B4-BE49-F238E27FC236}">
                <a16:creationId xmlns:a16="http://schemas.microsoft.com/office/drawing/2014/main" id="{99013573-1F01-52B1-DF21-8D150A320225}"/>
              </a:ext>
            </a:extLst>
          </p:cNvPr>
          <p:cNvSpPr>
            <a:spLocks noGrp="1"/>
          </p:cNvSpPr>
          <p:nvPr>
            <p:ph type="body" sz="quarter" idx="13"/>
          </p:nvPr>
        </p:nvSpPr>
        <p:spPr/>
        <p:txBody>
          <a:bodyPr/>
          <a:lstStyle/>
          <a:p>
            <a:r>
              <a:rPr lang="de-DE" dirty="0"/>
              <a:t>Transformation </a:t>
            </a:r>
            <a:r>
              <a:rPr lang="de-DE" dirty="0" err="1"/>
              <a:t>is</a:t>
            </a:r>
            <a:r>
              <a:rPr lang="de-DE" dirty="0"/>
              <a:t> </a:t>
            </a:r>
            <a:r>
              <a:rPr lang="de-DE" dirty="0" err="1"/>
              <a:t>Semantification</a:t>
            </a:r>
            <a:r>
              <a:rPr lang="de-DE" dirty="0"/>
              <a:t>: </a:t>
            </a:r>
            <a:r>
              <a:rPr lang="de-DE" b="0" dirty="0"/>
              <a:t>UN/CEFACT BSP Buy-</a:t>
            </a:r>
            <a:r>
              <a:rPr lang="de-DE" b="0" dirty="0" err="1"/>
              <a:t>Ship</a:t>
            </a:r>
            <a:r>
              <a:rPr lang="de-DE" b="0" dirty="0"/>
              <a:t>-Pay </a:t>
            </a:r>
            <a:r>
              <a:rPr lang="de-DE" b="0" dirty="0" err="1"/>
              <a:t>Vocabulary</a:t>
            </a:r>
            <a:endParaRPr lang="de-DE" b="0" dirty="0"/>
          </a:p>
        </p:txBody>
      </p:sp>
      <p:sp>
        <p:nvSpPr>
          <p:cNvPr id="5" name="Textplatzhalter 4">
            <a:extLst>
              <a:ext uri="{FF2B5EF4-FFF2-40B4-BE49-F238E27FC236}">
                <a16:creationId xmlns:a16="http://schemas.microsoft.com/office/drawing/2014/main" id="{9D03367E-5402-F931-27DD-35C7027EB64E}"/>
              </a:ext>
            </a:extLst>
          </p:cNvPr>
          <p:cNvSpPr>
            <a:spLocks noGrp="1"/>
          </p:cNvSpPr>
          <p:nvPr>
            <p:ph type="body" sz="quarter" idx="10"/>
          </p:nvPr>
        </p:nvSpPr>
        <p:spPr/>
        <p:txBody>
          <a:bodyPr>
            <a:normAutofit fontScale="92500" lnSpcReduction="20000"/>
          </a:bodyPr>
          <a:lstStyle/>
          <a:p>
            <a:r>
              <a:rPr lang="en-US" dirty="0"/>
              <a:t>UN/CEFACT - The United Nations Centre for Trade Facilitation and Electronic Business | UN/EDIFACT - the United Nations rules for Elec­tronic Data Interchange for Administration, Commerce and Transport</a:t>
            </a:r>
            <a:endParaRPr lang="de-DE" dirty="0"/>
          </a:p>
        </p:txBody>
      </p:sp>
      <p:pic>
        <p:nvPicPr>
          <p:cNvPr id="7" name="Grafik 6">
            <a:extLst>
              <a:ext uri="{FF2B5EF4-FFF2-40B4-BE49-F238E27FC236}">
                <a16:creationId xmlns:a16="http://schemas.microsoft.com/office/drawing/2014/main" id="{0D56271E-281B-DC51-6D47-78160855CF48}"/>
              </a:ext>
            </a:extLst>
          </p:cNvPr>
          <p:cNvPicPr>
            <a:picLocks noChangeAspect="1"/>
          </p:cNvPicPr>
          <p:nvPr/>
        </p:nvPicPr>
        <p:blipFill>
          <a:blip r:embed="rId2"/>
          <a:stretch>
            <a:fillRect/>
          </a:stretch>
        </p:blipFill>
        <p:spPr>
          <a:xfrm>
            <a:off x="2021489" y="1489921"/>
            <a:ext cx="8149022" cy="4675528"/>
          </a:xfrm>
          <a:prstGeom prst="rect">
            <a:avLst/>
          </a:prstGeom>
          <a:ln>
            <a:solidFill>
              <a:schemeClr val="tx1"/>
            </a:solidFill>
          </a:ln>
          <a:effectLst>
            <a:outerShdw blurRad="101600" dist="38100" dir="2700000" algn="tl" rotWithShape="0">
              <a:prstClr val="black">
                <a:alpha val="40000"/>
              </a:prstClr>
            </a:outerShdw>
          </a:effectLst>
        </p:spPr>
      </p:pic>
      <p:pic>
        <p:nvPicPr>
          <p:cNvPr id="4" name="Grafik 3" descr="Ein Bild, das Logo, Grafiken, Text, Clipart enthält.&#10;&#10;Automatisch generierte Beschreibung">
            <a:extLst>
              <a:ext uri="{FF2B5EF4-FFF2-40B4-BE49-F238E27FC236}">
                <a16:creationId xmlns:a16="http://schemas.microsoft.com/office/drawing/2014/main" id="{AD95AA5C-45AB-2075-3567-BDF31CFB0B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341" y="4948521"/>
            <a:ext cx="1304224" cy="1304224"/>
          </a:xfrm>
          <a:prstGeom prst="rect">
            <a:avLst/>
          </a:prstGeom>
        </p:spPr>
      </p:pic>
      <p:pic>
        <p:nvPicPr>
          <p:cNvPr id="6" name="Picture 9">
            <a:hlinkClick r:id="rId4"/>
            <a:extLst>
              <a:ext uri="{FF2B5EF4-FFF2-40B4-BE49-F238E27FC236}">
                <a16:creationId xmlns:a16="http://schemas.microsoft.com/office/drawing/2014/main" id="{7589FF15-0E93-B0A4-B5B6-2F7531CD4A3F}"/>
              </a:ext>
            </a:extLst>
          </p:cNvPr>
          <p:cNvPicPr>
            <a:picLocks noChangeAspect="1"/>
          </p:cNvPicPr>
          <p:nvPr/>
        </p:nvPicPr>
        <p:blipFill>
          <a:blip r:embed="rId5"/>
          <a:stretch>
            <a:fillRect/>
          </a:stretch>
        </p:blipFill>
        <p:spPr>
          <a:xfrm>
            <a:off x="435367" y="3929276"/>
            <a:ext cx="699796" cy="1117048"/>
          </a:xfrm>
          <a:prstGeom prst="rect">
            <a:avLst/>
          </a:prstGeom>
        </p:spPr>
      </p:pic>
      <p:pic>
        <p:nvPicPr>
          <p:cNvPr id="8" name="Grafik 8">
            <a:extLst>
              <a:ext uri="{FF2B5EF4-FFF2-40B4-BE49-F238E27FC236}">
                <a16:creationId xmlns:a16="http://schemas.microsoft.com/office/drawing/2014/main" id="{9B1E0BC1-DD44-3372-D6C2-1148D7A8AED1}"/>
              </a:ext>
            </a:extLst>
          </p:cNvPr>
          <p:cNvPicPr>
            <a:picLocks noChangeAspect="1"/>
          </p:cNvPicPr>
          <p:nvPr/>
        </p:nvPicPr>
        <p:blipFill>
          <a:blip r:embed="rId6"/>
          <a:stretch>
            <a:fillRect/>
          </a:stretch>
        </p:blipFill>
        <p:spPr>
          <a:xfrm>
            <a:off x="392724" y="2642051"/>
            <a:ext cx="737728" cy="1017638"/>
          </a:xfrm>
          <a:prstGeom prst="rect">
            <a:avLst/>
          </a:prstGeom>
        </p:spPr>
      </p:pic>
      <p:pic>
        <p:nvPicPr>
          <p:cNvPr id="9" name="Picture 17">
            <a:hlinkClick r:id="rId7"/>
            <a:extLst>
              <a:ext uri="{FF2B5EF4-FFF2-40B4-BE49-F238E27FC236}">
                <a16:creationId xmlns:a16="http://schemas.microsoft.com/office/drawing/2014/main" id="{95BA4140-9D94-F9B9-6B8D-35B4AA0FA18F}"/>
              </a:ext>
            </a:extLst>
          </p:cNvPr>
          <p:cNvPicPr>
            <a:picLocks noChangeAspect="1"/>
          </p:cNvPicPr>
          <p:nvPr/>
        </p:nvPicPr>
        <p:blipFill>
          <a:blip r:embed="rId8"/>
          <a:stretch>
            <a:fillRect/>
          </a:stretch>
        </p:blipFill>
        <p:spPr>
          <a:xfrm>
            <a:off x="491341" y="4063848"/>
            <a:ext cx="535405" cy="204070"/>
          </a:xfrm>
          <a:prstGeom prst="rect">
            <a:avLst/>
          </a:prstGeom>
        </p:spPr>
      </p:pic>
      <p:pic>
        <p:nvPicPr>
          <p:cNvPr id="10" name="Picture 20" descr="Chart, sunburst chart&#10;&#10;Description automatically generated">
            <a:hlinkClick r:id="rId9"/>
            <a:extLst>
              <a:ext uri="{FF2B5EF4-FFF2-40B4-BE49-F238E27FC236}">
                <a16:creationId xmlns:a16="http://schemas.microsoft.com/office/drawing/2014/main" id="{8137244A-1F01-561F-0A9D-608F66CF12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3292" y="1622583"/>
            <a:ext cx="811501" cy="811501"/>
          </a:xfrm>
          <a:prstGeom prst="rect">
            <a:avLst/>
          </a:prstGeom>
        </p:spPr>
      </p:pic>
    </p:spTree>
    <p:extLst>
      <p:ext uri="{BB962C8B-B14F-4D97-AF65-F5344CB8AC3E}">
        <p14:creationId xmlns:p14="http://schemas.microsoft.com/office/powerpoint/2010/main" val="639204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218B2E8D-5FC2-9C7F-6239-935738CCE7CA}"/>
              </a:ext>
            </a:extLst>
          </p:cNvPr>
          <p:cNvSpPr>
            <a:spLocks noGrp="1"/>
          </p:cNvSpPr>
          <p:nvPr>
            <p:ph type="body" sz="quarter" idx="12"/>
          </p:nvPr>
        </p:nvSpPr>
        <p:spPr/>
        <p:txBody>
          <a:bodyPr/>
          <a:lstStyle/>
          <a:p>
            <a:r>
              <a:rPr lang="de-DE" b="1" dirty="0" err="1"/>
              <a:t>Digitalized</a:t>
            </a:r>
            <a:r>
              <a:rPr lang="de-DE" b="1" dirty="0"/>
              <a:t>: </a:t>
            </a:r>
            <a:r>
              <a:rPr lang="de-DE" dirty="0" err="1"/>
              <a:t>Directives</a:t>
            </a:r>
            <a:r>
              <a:rPr lang="de-DE" dirty="0"/>
              <a:t> | </a:t>
            </a:r>
            <a:r>
              <a:rPr lang="de-DE" dirty="0" err="1"/>
              <a:t>Regulations</a:t>
            </a:r>
            <a:r>
              <a:rPr lang="de-DE" dirty="0"/>
              <a:t> | </a:t>
            </a:r>
            <a:r>
              <a:rPr lang="de-DE" dirty="0" err="1"/>
              <a:t>Delegated</a:t>
            </a:r>
            <a:r>
              <a:rPr lang="de-DE" dirty="0"/>
              <a:t> Acts</a:t>
            </a:r>
          </a:p>
        </p:txBody>
      </p:sp>
      <p:sp>
        <p:nvSpPr>
          <p:cNvPr id="8" name="Textplatzhalter 7">
            <a:extLst>
              <a:ext uri="{FF2B5EF4-FFF2-40B4-BE49-F238E27FC236}">
                <a16:creationId xmlns:a16="http://schemas.microsoft.com/office/drawing/2014/main" id="{1942BA33-B164-F764-B83E-1F459934AC8D}"/>
              </a:ext>
            </a:extLst>
          </p:cNvPr>
          <p:cNvSpPr>
            <a:spLocks noGrp="1"/>
          </p:cNvSpPr>
          <p:nvPr>
            <p:ph type="body" sz="quarter" idx="13"/>
          </p:nvPr>
        </p:nvSpPr>
        <p:spPr/>
        <p:txBody>
          <a:bodyPr/>
          <a:lstStyle/>
          <a:p>
            <a:r>
              <a:rPr lang="de-DE" dirty="0"/>
              <a:t>NLF – The New Legislative Framework – </a:t>
            </a:r>
            <a:r>
              <a:rPr lang="de-DE" dirty="0" err="1"/>
              <a:t>started</a:t>
            </a:r>
            <a:r>
              <a:rPr lang="de-DE" dirty="0"/>
              <a:t> in 2008.</a:t>
            </a:r>
          </a:p>
        </p:txBody>
      </p:sp>
      <p:sp>
        <p:nvSpPr>
          <p:cNvPr id="6" name="Textplatzhalter 5">
            <a:extLst>
              <a:ext uri="{FF2B5EF4-FFF2-40B4-BE49-F238E27FC236}">
                <a16:creationId xmlns:a16="http://schemas.microsoft.com/office/drawing/2014/main" id="{23FBC38F-C013-7DC1-1B6B-7AA2CA75E0C2}"/>
              </a:ext>
            </a:extLst>
          </p:cNvPr>
          <p:cNvSpPr>
            <a:spLocks noGrp="1"/>
          </p:cNvSpPr>
          <p:nvPr>
            <p:ph type="body" sz="quarter" idx="10"/>
          </p:nvPr>
        </p:nvSpPr>
        <p:spPr/>
        <p:txBody>
          <a:bodyPr>
            <a:normAutofit fontScale="85000" lnSpcReduction="20000"/>
          </a:bodyPr>
          <a:lstStyle/>
          <a:p>
            <a:r>
              <a:rPr lang="de-DE" dirty="0">
                <a:hlinkClick r:id="rId2"/>
              </a:rPr>
              <a:t>https://single-market-economy.ec.europa.eu/single-market/goods/new-legislative-framework_en</a:t>
            </a:r>
            <a:r>
              <a:rPr lang="de-DE" dirty="0"/>
              <a:t> | </a:t>
            </a:r>
            <a:r>
              <a:rPr lang="en-US" b="0" i="0" dirty="0">
                <a:effectLst/>
                <a:latin typeface="arial" panose="020B0604020202020204" pitchFamily="34" charset="0"/>
              </a:rPr>
              <a:t>In 2023, Europe’s single market turns 30! </a:t>
            </a:r>
            <a:r>
              <a:rPr lang="en-US" b="0" i="0" dirty="0">
                <a:effectLst/>
                <a:latin typeface="arial" panose="020B0604020202020204" pitchFamily="34" charset="0"/>
                <a:hlinkClick r:id="rId3"/>
              </a:rPr>
              <a:t>https://single-market-economy.ec.europa.eu/single-market/30th-anniversary_en</a:t>
            </a:r>
            <a:r>
              <a:rPr lang="en-US" b="0" i="0" dirty="0">
                <a:effectLst/>
                <a:latin typeface="arial" panose="020B0604020202020204" pitchFamily="34" charset="0"/>
              </a:rPr>
              <a:t> </a:t>
            </a:r>
            <a:r>
              <a:rPr lang="de-DE" dirty="0"/>
              <a:t> </a:t>
            </a:r>
          </a:p>
        </p:txBody>
      </p:sp>
      <p:pic>
        <p:nvPicPr>
          <p:cNvPr id="11" name="Grafik 10">
            <a:hlinkClick r:id="rId2"/>
            <a:extLst>
              <a:ext uri="{FF2B5EF4-FFF2-40B4-BE49-F238E27FC236}">
                <a16:creationId xmlns:a16="http://schemas.microsoft.com/office/drawing/2014/main" id="{B90320C6-0012-85D5-2597-54BD65D6559E}"/>
              </a:ext>
            </a:extLst>
          </p:cNvPr>
          <p:cNvPicPr>
            <a:picLocks noChangeAspect="1"/>
          </p:cNvPicPr>
          <p:nvPr/>
        </p:nvPicPr>
        <p:blipFill>
          <a:blip r:embed="rId4"/>
          <a:stretch>
            <a:fillRect/>
          </a:stretch>
        </p:blipFill>
        <p:spPr>
          <a:xfrm>
            <a:off x="940280" y="1499064"/>
            <a:ext cx="6727117" cy="4470416"/>
          </a:xfrm>
          <a:prstGeom prst="rect">
            <a:avLst/>
          </a:prstGeom>
          <a:ln>
            <a:solidFill>
              <a:schemeClr val="tx1"/>
            </a:solidFill>
          </a:ln>
          <a:effectLst>
            <a:outerShdw blurRad="101600" dist="38100" dir="2700000" algn="tl" rotWithShape="0">
              <a:prstClr val="black">
                <a:alpha val="40000"/>
              </a:prstClr>
            </a:outerShdw>
          </a:effectLst>
        </p:spPr>
      </p:pic>
      <p:pic>
        <p:nvPicPr>
          <p:cNvPr id="13" name="Grafik 12">
            <a:extLst>
              <a:ext uri="{FF2B5EF4-FFF2-40B4-BE49-F238E27FC236}">
                <a16:creationId xmlns:a16="http://schemas.microsoft.com/office/drawing/2014/main" id="{D2000DD4-F80E-FBF6-BB8E-F99E29A09038}"/>
              </a:ext>
            </a:extLst>
          </p:cNvPr>
          <p:cNvPicPr>
            <a:picLocks noChangeAspect="1"/>
          </p:cNvPicPr>
          <p:nvPr/>
        </p:nvPicPr>
        <p:blipFill>
          <a:blip r:embed="rId5"/>
          <a:stretch>
            <a:fillRect/>
          </a:stretch>
        </p:blipFill>
        <p:spPr>
          <a:xfrm>
            <a:off x="8120390" y="1499064"/>
            <a:ext cx="2869953" cy="4470416"/>
          </a:xfrm>
          <a:prstGeom prst="rect">
            <a:avLst/>
          </a:prstGeom>
          <a:ln>
            <a:solidFill>
              <a:schemeClr val="tx1"/>
            </a:solidFill>
          </a:ln>
          <a:effectLst>
            <a:outerShdw blurRad="101600" dist="38100" dir="2700000" algn="tl" rotWithShape="0">
              <a:prstClr val="black">
                <a:alpha val="40000"/>
              </a:prstClr>
            </a:outerShdw>
          </a:effectLst>
        </p:spPr>
      </p:pic>
      <p:pic>
        <p:nvPicPr>
          <p:cNvPr id="15" name="Grafik 14">
            <a:hlinkClick r:id="rId3"/>
            <a:extLst>
              <a:ext uri="{FF2B5EF4-FFF2-40B4-BE49-F238E27FC236}">
                <a16:creationId xmlns:a16="http://schemas.microsoft.com/office/drawing/2014/main" id="{BF5A3230-F905-0035-7ECD-6B8062662933}"/>
              </a:ext>
            </a:extLst>
          </p:cNvPr>
          <p:cNvPicPr>
            <a:picLocks noChangeAspect="1"/>
          </p:cNvPicPr>
          <p:nvPr/>
        </p:nvPicPr>
        <p:blipFill>
          <a:blip r:embed="rId6"/>
          <a:stretch>
            <a:fillRect/>
          </a:stretch>
        </p:blipFill>
        <p:spPr>
          <a:xfrm>
            <a:off x="5067246" y="4842890"/>
            <a:ext cx="2454322" cy="984353"/>
          </a:xfrm>
          <a:prstGeom prst="rect">
            <a:avLst/>
          </a:prstGeom>
          <a:ln>
            <a:solidFill>
              <a:schemeClr val="tx1"/>
            </a:solidFill>
          </a:ln>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4086901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D0D7AD84-B2CC-14AE-8C0D-2815FF2BAB76}"/>
              </a:ext>
            </a:extLst>
          </p:cNvPr>
          <p:cNvSpPr>
            <a:spLocks noGrp="1"/>
          </p:cNvSpPr>
          <p:nvPr>
            <p:ph type="body" sz="quarter" idx="12"/>
          </p:nvPr>
        </p:nvSpPr>
        <p:spPr/>
        <p:txBody>
          <a:bodyPr/>
          <a:lstStyle/>
          <a:p>
            <a:r>
              <a:rPr lang="de-DE" dirty="0"/>
              <a:t>Digital | Product | Passport</a:t>
            </a:r>
          </a:p>
        </p:txBody>
      </p:sp>
      <p:sp>
        <p:nvSpPr>
          <p:cNvPr id="8" name="Textplatzhalter 7">
            <a:extLst>
              <a:ext uri="{FF2B5EF4-FFF2-40B4-BE49-F238E27FC236}">
                <a16:creationId xmlns:a16="http://schemas.microsoft.com/office/drawing/2014/main" id="{607AC4DE-1B2B-2563-BA61-51CF97FECC5C}"/>
              </a:ext>
            </a:extLst>
          </p:cNvPr>
          <p:cNvSpPr>
            <a:spLocks noGrp="1"/>
          </p:cNvSpPr>
          <p:nvPr>
            <p:ph type="body" sz="quarter" idx="13"/>
          </p:nvPr>
        </p:nvSpPr>
        <p:spPr/>
        <p:txBody>
          <a:bodyPr/>
          <a:lstStyle/>
          <a:p>
            <a:r>
              <a:rPr lang="de-DE" dirty="0"/>
              <a:t>European Standardisation </a:t>
            </a:r>
            <a:r>
              <a:rPr lang="de-DE" dirty="0" err="1"/>
              <a:t>for</a:t>
            </a:r>
            <a:r>
              <a:rPr lang="de-DE" dirty="0"/>
              <a:t> 2024</a:t>
            </a:r>
          </a:p>
        </p:txBody>
      </p:sp>
      <p:sp>
        <p:nvSpPr>
          <p:cNvPr id="6" name="Textplatzhalter 5">
            <a:extLst>
              <a:ext uri="{FF2B5EF4-FFF2-40B4-BE49-F238E27FC236}">
                <a16:creationId xmlns:a16="http://schemas.microsoft.com/office/drawing/2014/main" id="{F59E45B4-5234-4236-F083-E39A163C913D}"/>
              </a:ext>
            </a:extLst>
          </p:cNvPr>
          <p:cNvSpPr>
            <a:spLocks noGrp="1"/>
          </p:cNvSpPr>
          <p:nvPr>
            <p:ph type="body" sz="quarter" idx="10"/>
          </p:nvPr>
        </p:nvSpPr>
        <p:spPr/>
        <p:txBody>
          <a:bodyPr>
            <a:normAutofit fontScale="77500" lnSpcReduction="20000"/>
          </a:bodyPr>
          <a:lstStyle/>
          <a:p>
            <a:r>
              <a:rPr lang="de-DE" dirty="0">
                <a:hlinkClick r:id="rId2"/>
              </a:rPr>
              <a:t>https://single-market-economy.ec.europa.eu/news/commission-publishes-its-annual-union-work-programme-european-standardisation-2024-2024-02-02_en</a:t>
            </a:r>
            <a:r>
              <a:rPr lang="de-DE" dirty="0"/>
              <a:t> | </a:t>
            </a:r>
            <a:r>
              <a:rPr lang="de-DE" dirty="0">
                <a:hlinkClick r:id="rId3"/>
              </a:rPr>
              <a:t>https://www.linkedin.com/in/kerstin-jorna-12117328a</a:t>
            </a:r>
            <a:r>
              <a:rPr lang="de-DE" dirty="0"/>
              <a:t> | </a:t>
            </a:r>
            <a:r>
              <a:rPr lang="de-DE" dirty="0">
                <a:hlinkClick r:id="rId4"/>
              </a:rPr>
              <a:t>https://www.youtube.com/watch?v=Kla7Av1BNbE</a:t>
            </a:r>
            <a:r>
              <a:rPr lang="de-DE" dirty="0"/>
              <a:t>   </a:t>
            </a:r>
          </a:p>
        </p:txBody>
      </p:sp>
      <p:pic>
        <p:nvPicPr>
          <p:cNvPr id="13" name="Grafik 12">
            <a:hlinkClick r:id="rId5"/>
            <a:extLst>
              <a:ext uri="{FF2B5EF4-FFF2-40B4-BE49-F238E27FC236}">
                <a16:creationId xmlns:a16="http://schemas.microsoft.com/office/drawing/2014/main" id="{AF756A94-9C43-33F8-6C2D-3C8B0B387AAC}"/>
              </a:ext>
            </a:extLst>
          </p:cNvPr>
          <p:cNvPicPr>
            <a:picLocks noChangeAspect="1"/>
          </p:cNvPicPr>
          <p:nvPr/>
        </p:nvPicPr>
        <p:blipFill>
          <a:blip r:embed="rId6"/>
          <a:stretch>
            <a:fillRect/>
          </a:stretch>
        </p:blipFill>
        <p:spPr>
          <a:xfrm>
            <a:off x="1293962" y="1340508"/>
            <a:ext cx="9604075" cy="5016688"/>
          </a:xfrm>
          <a:prstGeom prst="rect">
            <a:avLst/>
          </a:prstGeom>
          <a:ln>
            <a:solidFill>
              <a:schemeClr val="tx1"/>
            </a:solidFill>
          </a:ln>
          <a:effectLst>
            <a:outerShdw blurRad="101600" dist="38100" dir="2700000" algn="tl" rotWithShape="0">
              <a:prstClr val="black">
                <a:alpha val="40000"/>
              </a:prstClr>
            </a:outerShdw>
          </a:effectLst>
        </p:spPr>
      </p:pic>
      <p:pic>
        <p:nvPicPr>
          <p:cNvPr id="3" name="Grafik 2">
            <a:extLst>
              <a:ext uri="{FF2B5EF4-FFF2-40B4-BE49-F238E27FC236}">
                <a16:creationId xmlns:a16="http://schemas.microsoft.com/office/drawing/2014/main" id="{0E9AD0BF-BE9A-3CAB-D724-037C4CC91867}"/>
              </a:ext>
            </a:extLst>
          </p:cNvPr>
          <p:cNvPicPr>
            <a:picLocks noChangeAspect="1"/>
          </p:cNvPicPr>
          <p:nvPr/>
        </p:nvPicPr>
        <p:blipFill>
          <a:blip r:embed="rId7"/>
          <a:stretch>
            <a:fillRect/>
          </a:stretch>
        </p:blipFill>
        <p:spPr>
          <a:xfrm>
            <a:off x="604071" y="2166761"/>
            <a:ext cx="10983858" cy="2524477"/>
          </a:xfrm>
          <a:prstGeom prst="rect">
            <a:avLst/>
          </a:prstGeom>
          <a:ln>
            <a:solidFill>
              <a:schemeClr val="tx1"/>
            </a:solidFill>
          </a:ln>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2915235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893FB-052B-450F-049D-65D851BE6B65}"/>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6E1696AC-94AC-CDB5-E212-BCF3AD6A70F1}"/>
              </a:ext>
            </a:extLst>
          </p:cNvPr>
          <p:cNvSpPr>
            <a:spLocks noGrp="1"/>
          </p:cNvSpPr>
          <p:nvPr>
            <p:ph type="body" sz="quarter" idx="10"/>
          </p:nvPr>
        </p:nvSpPr>
        <p:spPr/>
        <p:txBody>
          <a:bodyPr>
            <a:normAutofit fontScale="92500" lnSpcReduction="20000"/>
          </a:bodyPr>
          <a:lstStyle/>
          <a:p>
            <a:r>
              <a:rPr lang="de-DE" dirty="0"/>
              <a:t>People.Products.Properties | [Properties | Values | Units) -  </a:t>
            </a:r>
            <a:r>
              <a:rPr lang="de-DE" b="0" dirty="0"/>
              <a:t>Recource|Design|Construction|Produce|Use|Repair|Re-use|Refurbish|Recycle</a:t>
            </a:r>
          </a:p>
        </p:txBody>
      </p:sp>
      <p:sp>
        <p:nvSpPr>
          <p:cNvPr id="13" name="Text Placeholder 12">
            <a:extLst>
              <a:ext uri="{FF2B5EF4-FFF2-40B4-BE49-F238E27FC236}">
                <a16:creationId xmlns:a16="http://schemas.microsoft.com/office/drawing/2014/main" id="{98300D7C-B4F3-76C2-9417-35ABED228628}"/>
              </a:ext>
            </a:extLst>
          </p:cNvPr>
          <p:cNvSpPr>
            <a:spLocks noGrp="1"/>
          </p:cNvSpPr>
          <p:nvPr>
            <p:ph type="body" sz="quarter" idx="13"/>
          </p:nvPr>
        </p:nvSpPr>
        <p:spPr/>
        <p:txBody>
          <a:bodyPr/>
          <a:lstStyle/>
          <a:p>
            <a:r>
              <a:rPr lang="de-DE" dirty="0"/>
              <a:t>People | Products | Properties | Technology | Culture | Society</a:t>
            </a:r>
            <a:endParaRPr lang="en-US" b="0" dirty="0"/>
          </a:p>
        </p:txBody>
      </p:sp>
      <p:pic>
        <p:nvPicPr>
          <p:cNvPr id="5" name="Picture 5">
            <a:extLst>
              <a:ext uri="{FF2B5EF4-FFF2-40B4-BE49-F238E27FC236}">
                <a16:creationId xmlns:a16="http://schemas.microsoft.com/office/drawing/2014/main" id="{A73C69E1-EC65-CD24-03FB-D249B47954FD}"/>
              </a:ext>
            </a:extLst>
          </p:cNvPr>
          <p:cNvPicPr>
            <a:picLocks noChangeAspect="1"/>
          </p:cNvPicPr>
          <p:nvPr/>
        </p:nvPicPr>
        <p:blipFill rotWithShape="1">
          <a:blip r:embed="rId3"/>
          <a:srcRect t="10178" r="213" b="27836"/>
          <a:stretch/>
        </p:blipFill>
        <p:spPr>
          <a:xfrm>
            <a:off x="650414" y="1318338"/>
            <a:ext cx="10891171" cy="4879095"/>
          </a:xfrm>
          <a:prstGeom prst="rect">
            <a:avLst/>
          </a:prstGeom>
        </p:spPr>
      </p:pic>
      <p:pic>
        <p:nvPicPr>
          <p:cNvPr id="6" name="Picture 6">
            <a:extLst>
              <a:ext uri="{FF2B5EF4-FFF2-40B4-BE49-F238E27FC236}">
                <a16:creationId xmlns:a16="http://schemas.microsoft.com/office/drawing/2014/main" id="{8C35C250-22BC-896A-B920-C310592BA490}"/>
              </a:ext>
            </a:extLst>
          </p:cNvPr>
          <p:cNvPicPr>
            <a:picLocks noChangeAspect="1"/>
          </p:cNvPicPr>
          <p:nvPr/>
        </p:nvPicPr>
        <p:blipFill>
          <a:blip r:embed="rId4"/>
          <a:stretch>
            <a:fillRect/>
          </a:stretch>
        </p:blipFill>
        <p:spPr>
          <a:xfrm>
            <a:off x="1614762" y="1318338"/>
            <a:ext cx="1031217" cy="1031217"/>
          </a:xfrm>
          <a:prstGeom prst="rect">
            <a:avLst/>
          </a:prstGeom>
        </p:spPr>
      </p:pic>
      <p:pic>
        <p:nvPicPr>
          <p:cNvPr id="7" name="Picture 8">
            <a:extLst>
              <a:ext uri="{FF2B5EF4-FFF2-40B4-BE49-F238E27FC236}">
                <a16:creationId xmlns:a16="http://schemas.microsoft.com/office/drawing/2014/main" id="{53E5CE0A-3613-EFF2-B977-F8B47D82DE81}"/>
              </a:ext>
            </a:extLst>
          </p:cNvPr>
          <p:cNvPicPr>
            <a:picLocks noChangeAspect="1"/>
          </p:cNvPicPr>
          <p:nvPr/>
        </p:nvPicPr>
        <p:blipFill>
          <a:blip r:embed="rId5"/>
          <a:stretch>
            <a:fillRect/>
          </a:stretch>
        </p:blipFill>
        <p:spPr>
          <a:xfrm>
            <a:off x="8002055" y="1340508"/>
            <a:ext cx="3443007" cy="846091"/>
          </a:xfrm>
          <a:prstGeom prst="rect">
            <a:avLst/>
          </a:prstGeom>
        </p:spPr>
      </p:pic>
      <p:pic>
        <p:nvPicPr>
          <p:cNvPr id="2" name="Picture 2" descr="Im neuen Internationalen Einheitensystem (SI) werden sieben Naturkonstanten als definierende Bezugsgrößen festgelegt. (Grafik: PTB)">
            <a:hlinkClick r:id="rId6"/>
            <a:extLst>
              <a:ext uri="{FF2B5EF4-FFF2-40B4-BE49-F238E27FC236}">
                <a16:creationId xmlns:a16="http://schemas.microsoft.com/office/drawing/2014/main" id="{B5900D7B-EBD8-D467-CBB5-511AC16E028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7315" y="2426689"/>
            <a:ext cx="906110" cy="866500"/>
          </a:xfrm>
          <a:prstGeom prst="rect">
            <a:avLst/>
          </a:prstGeom>
          <a:effectLst/>
          <a:extLst>
            <a:ext uri="{909E8E84-426E-40DD-AFC4-6F175D3DCCD1}">
              <a14:hiddenFill xmlns:a14="http://schemas.microsoft.com/office/drawing/2010/main">
                <a:solidFill>
                  <a:srgbClr val="FFFFFF"/>
                </a:solidFill>
              </a14:hiddenFill>
            </a:ext>
          </a:extLst>
        </p:spPr>
      </p:pic>
      <p:pic>
        <p:nvPicPr>
          <p:cNvPr id="4" name="Grafik 3" descr="Ein Bild, das Uhr, Kreis, Screenshot, Farbigkeit enthält.&#10;&#10;Automatisch generierte Beschreibung">
            <a:hlinkClick r:id="rId8"/>
            <a:extLst>
              <a:ext uri="{FF2B5EF4-FFF2-40B4-BE49-F238E27FC236}">
                <a16:creationId xmlns:a16="http://schemas.microsoft.com/office/drawing/2014/main" id="{E9A4B1CD-5CCA-4607-4437-F9EFBECEC2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1339" y="1294412"/>
            <a:ext cx="938281" cy="938281"/>
          </a:xfrm>
          <a:prstGeom prst="rect">
            <a:avLst/>
          </a:prstGeom>
        </p:spPr>
      </p:pic>
      <p:sp>
        <p:nvSpPr>
          <p:cNvPr id="12" name="Text Placeholder 11">
            <a:extLst>
              <a:ext uri="{FF2B5EF4-FFF2-40B4-BE49-F238E27FC236}">
                <a16:creationId xmlns:a16="http://schemas.microsoft.com/office/drawing/2014/main" id="{DAB91A75-FE3E-88F9-FFCE-34E32877367B}"/>
              </a:ext>
            </a:extLst>
          </p:cNvPr>
          <p:cNvSpPr>
            <a:spLocks noGrp="1"/>
          </p:cNvSpPr>
          <p:nvPr>
            <p:ph type="body" sz="quarter" idx="12"/>
          </p:nvPr>
        </p:nvSpPr>
        <p:spPr>
          <a:xfrm>
            <a:off x="360000" y="791999"/>
            <a:ext cx="11832000" cy="425279"/>
          </a:xfrm>
        </p:spPr>
        <p:txBody>
          <a:bodyPr/>
          <a:lstStyle/>
          <a:p>
            <a:r>
              <a:rPr lang="de-DE" b="0" dirty="0"/>
              <a:t>Recource|Design|Construction|Produce|Use|Repair|Re-use|Refurbish|Recycle</a:t>
            </a:r>
          </a:p>
        </p:txBody>
      </p:sp>
    </p:spTree>
    <p:extLst>
      <p:ext uri="{BB962C8B-B14F-4D97-AF65-F5344CB8AC3E}">
        <p14:creationId xmlns:p14="http://schemas.microsoft.com/office/powerpoint/2010/main" val="261944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51511 0.14815 L 1.875E-6 3.7037E-7 " pathEditMode="relative" rAng="0" ptsTypes="AA">
                                      <p:cBhvr>
                                        <p:cTn id="6" dur="5250" fill="hold"/>
                                        <p:tgtEl>
                                          <p:spTgt spid="4"/>
                                        </p:tgtEl>
                                        <p:attrNameLst>
                                          <p:attrName>ppt_x</p:attrName>
                                          <p:attrName>ppt_y</p:attrName>
                                        </p:attrNameLst>
                                      </p:cBhvr>
                                      <p:rCtr x="25729" y="-75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C7E4DFE-F82D-DA94-6FA6-16D295F8E9B3}"/>
              </a:ext>
            </a:extLst>
          </p:cNvPr>
          <p:cNvSpPr>
            <a:spLocks noGrp="1"/>
          </p:cNvSpPr>
          <p:nvPr>
            <p:ph type="body" sz="quarter" idx="10"/>
          </p:nvPr>
        </p:nvSpPr>
        <p:spPr/>
        <p:txBody>
          <a:bodyPr>
            <a:normAutofit fontScale="92500" lnSpcReduction="20000"/>
          </a:bodyPr>
          <a:lstStyle/>
          <a:p>
            <a:r>
              <a:rPr lang="de-DE" dirty="0"/>
              <a:t>https://</a:t>
            </a:r>
            <a:r>
              <a:rPr lang="de-DE" dirty="0" err="1"/>
              <a:t>media.licdn.com</a:t>
            </a:r>
            <a:r>
              <a:rPr lang="de-DE" dirty="0"/>
              <a:t>/</a:t>
            </a:r>
            <a:r>
              <a:rPr lang="de-DE" dirty="0" err="1"/>
              <a:t>dms</a:t>
            </a:r>
            <a:r>
              <a:rPr lang="de-DE" dirty="0"/>
              <a:t>/</a:t>
            </a:r>
            <a:r>
              <a:rPr lang="de-DE" dirty="0" err="1"/>
              <a:t>image</a:t>
            </a:r>
            <a:r>
              <a:rPr lang="de-DE" dirty="0"/>
              <a:t>/</a:t>
            </a:r>
            <a:r>
              <a:rPr lang="de-DE" dirty="0" err="1"/>
              <a:t>C4E22AQEcQoqrxSfeHA</a:t>
            </a:r>
            <a:r>
              <a:rPr lang="de-DE" dirty="0"/>
              <a:t>/</a:t>
            </a:r>
            <a:r>
              <a:rPr lang="de-DE" dirty="0" err="1"/>
              <a:t>feedshare-shrink_2048_1536</a:t>
            </a:r>
            <a:r>
              <a:rPr lang="de-DE" dirty="0"/>
              <a:t>/0/</a:t>
            </a:r>
            <a:r>
              <a:rPr lang="de-DE" dirty="0" err="1"/>
              <a:t>1654194285751?e</a:t>
            </a:r>
            <a:r>
              <a:rPr lang="de-DE" dirty="0"/>
              <a:t>=</a:t>
            </a:r>
            <a:r>
              <a:rPr lang="de-DE" dirty="0" err="1"/>
              <a:t>1709164800&amp;v</a:t>
            </a:r>
            <a:r>
              <a:rPr lang="de-DE" dirty="0"/>
              <a:t>=</a:t>
            </a:r>
            <a:r>
              <a:rPr lang="de-DE" dirty="0" err="1"/>
              <a:t>beta&amp;t</a:t>
            </a:r>
            <a:r>
              <a:rPr lang="de-DE" dirty="0"/>
              <a:t>=</a:t>
            </a:r>
            <a:r>
              <a:rPr lang="de-DE" dirty="0" err="1"/>
              <a:t>gFM5vr0U6la0DS_j9k3mx7rc1z56aM9fQTvh2JtTyZM</a:t>
            </a:r>
            <a:endParaRPr lang="de-DE" dirty="0"/>
          </a:p>
        </p:txBody>
      </p:sp>
      <p:sp>
        <p:nvSpPr>
          <p:cNvPr id="3" name="Textplatzhalter 2">
            <a:extLst>
              <a:ext uri="{FF2B5EF4-FFF2-40B4-BE49-F238E27FC236}">
                <a16:creationId xmlns:a16="http://schemas.microsoft.com/office/drawing/2014/main" id="{8AB8CDA0-6CE4-0038-6DCB-35763AC8E56C}"/>
              </a:ext>
            </a:extLst>
          </p:cNvPr>
          <p:cNvSpPr>
            <a:spLocks noGrp="1"/>
          </p:cNvSpPr>
          <p:nvPr>
            <p:ph type="body" sz="quarter" idx="12"/>
          </p:nvPr>
        </p:nvSpPr>
        <p:spPr/>
        <p:txBody>
          <a:bodyPr/>
          <a:lstStyle/>
          <a:p>
            <a:r>
              <a:rPr lang="de-DE" b="0" dirty="0"/>
              <a:t>Regulation | Semantification | Metrification | Quantification </a:t>
            </a:r>
            <a:r>
              <a:rPr lang="de-DE" dirty="0"/>
              <a:t>| Accreditation</a:t>
            </a:r>
            <a:endParaRPr lang="de-DE" b="0" dirty="0"/>
          </a:p>
        </p:txBody>
      </p:sp>
      <p:sp>
        <p:nvSpPr>
          <p:cNvPr id="4" name="Textplatzhalter 3">
            <a:extLst>
              <a:ext uri="{FF2B5EF4-FFF2-40B4-BE49-F238E27FC236}">
                <a16:creationId xmlns:a16="http://schemas.microsoft.com/office/drawing/2014/main" id="{642D170A-1B85-D6B1-77FD-7A468535E486}"/>
              </a:ext>
            </a:extLst>
          </p:cNvPr>
          <p:cNvSpPr>
            <a:spLocks noGrp="1"/>
          </p:cNvSpPr>
          <p:nvPr>
            <p:ph type="body" sz="quarter" idx="13"/>
          </p:nvPr>
        </p:nvSpPr>
        <p:spPr/>
        <p:txBody>
          <a:bodyPr/>
          <a:lstStyle/>
          <a:p>
            <a:r>
              <a:rPr lang="de-DE" dirty="0"/>
              <a:t>Problem: Protocol </a:t>
            </a:r>
            <a:r>
              <a:rPr lang="de-DE" b="0" dirty="0"/>
              <a:t>Complexity.</a:t>
            </a:r>
          </a:p>
        </p:txBody>
      </p:sp>
      <p:pic>
        <p:nvPicPr>
          <p:cNvPr id="7" name="Grafik 6" descr="Ein Bild, das Text, Whiteboard enthält.&#10;&#10;Automatisch generierte Beschreibung">
            <a:hlinkClick r:id="rId2"/>
            <a:extLst>
              <a:ext uri="{FF2B5EF4-FFF2-40B4-BE49-F238E27FC236}">
                <a16:creationId xmlns:a16="http://schemas.microsoft.com/office/drawing/2014/main" id="{FB97B215-80B1-025A-CEA3-24A64B5F4E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306"/>
          <a:stretch/>
        </p:blipFill>
        <p:spPr>
          <a:xfrm>
            <a:off x="1929622" y="1725049"/>
            <a:ext cx="8332756" cy="4340951"/>
          </a:xfrm>
          <a:prstGeom prst="rect">
            <a:avLst/>
          </a:prstGeom>
          <a:ln>
            <a:solidFill>
              <a:schemeClr val="tx1"/>
            </a:solidFill>
          </a:ln>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30588984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8869249-8CDF-DB64-172A-542FD9D4A354}"/>
              </a:ext>
            </a:extLst>
          </p:cNvPr>
          <p:cNvSpPr>
            <a:spLocks noGrp="1"/>
          </p:cNvSpPr>
          <p:nvPr>
            <p:ph type="body" sz="quarter" idx="10"/>
          </p:nvPr>
        </p:nvSpPr>
        <p:spPr/>
        <p:txBody>
          <a:bodyPr>
            <a:normAutofit fontScale="92500" lnSpcReduction="20000"/>
          </a:bodyPr>
          <a:lstStyle/>
          <a:p>
            <a:endParaRPr lang="de-DE"/>
          </a:p>
        </p:txBody>
      </p:sp>
      <p:sp>
        <p:nvSpPr>
          <p:cNvPr id="3" name="Textplatzhalter 2">
            <a:extLst>
              <a:ext uri="{FF2B5EF4-FFF2-40B4-BE49-F238E27FC236}">
                <a16:creationId xmlns:a16="http://schemas.microsoft.com/office/drawing/2014/main" id="{4D4218D5-82D9-8D55-6516-E03DE78C3FFB}"/>
              </a:ext>
            </a:extLst>
          </p:cNvPr>
          <p:cNvSpPr>
            <a:spLocks noGrp="1"/>
          </p:cNvSpPr>
          <p:nvPr>
            <p:ph type="body" sz="quarter" idx="12"/>
          </p:nvPr>
        </p:nvSpPr>
        <p:spPr/>
        <p:txBody>
          <a:bodyPr/>
          <a:lstStyle/>
          <a:p>
            <a:r>
              <a:rPr lang="de-DE" b="0" dirty="0"/>
              <a:t>Regulation | Semantification | Metrification | Quantification </a:t>
            </a:r>
            <a:r>
              <a:rPr lang="de-DE" dirty="0"/>
              <a:t>| Accreditation</a:t>
            </a:r>
            <a:endParaRPr lang="de-DE" b="0" dirty="0"/>
          </a:p>
        </p:txBody>
      </p:sp>
      <p:sp>
        <p:nvSpPr>
          <p:cNvPr id="4" name="Textplatzhalter 3">
            <a:extLst>
              <a:ext uri="{FF2B5EF4-FFF2-40B4-BE49-F238E27FC236}">
                <a16:creationId xmlns:a16="http://schemas.microsoft.com/office/drawing/2014/main" id="{7C7A2FD0-8700-C750-A950-6C23F8CB0759}"/>
              </a:ext>
            </a:extLst>
          </p:cNvPr>
          <p:cNvSpPr>
            <a:spLocks noGrp="1"/>
          </p:cNvSpPr>
          <p:nvPr>
            <p:ph type="body" sz="quarter" idx="13"/>
          </p:nvPr>
        </p:nvSpPr>
        <p:spPr/>
        <p:txBody>
          <a:bodyPr/>
          <a:lstStyle/>
          <a:p>
            <a:r>
              <a:rPr lang="de-DE" dirty="0"/>
              <a:t>Problem: Interface</a:t>
            </a:r>
            <a:r>
              <a:rPr lang="de-DE" b="0" dirty="0"/>
              <a:t> Complexity.</a:t>
            </a:r>
          </a:p>
        </p:txBody>
      </p:sp>
      <p:pic>
        <p:nvPicPr>
          <p:cNvPr id="7" name="Inhaltsplatzhalter 6" descr="Ein Bild, das Text, Screenshot, Diagramm, Design enthält.&#10;&#10;Automatisch generierte Beschreibung">
            <a:extLst>
              <a:ext uri="{FF2B5EF4-FFF2-40B4-BE49-F238E27FC236}">
                <a16:creationId xmlns:a16="http://schemas.microsoft.com/office/drawing/2014/main" id="{09D049BE-BDA4-C68E-5722-FF2A4BB32982}"/>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436236" y="1340508"/>
            <a:ext cx="7260466" cy="4882474"/>
          </a:xfrm>
          <a:prstGeom prst="rect">
            <a:avLst/>
          </a:prstGeom>
          <a:ln>
            <a:solidFill>
              <a:schemeClr val="tx1"/>
            </a:solidFill>
          </a:ln>
          <a:effectLst>
            <a:outerShdw blurRad="101600" dist="38100" dir="2700000" algn="tl" rotWithShape="0">
              <a:prstClr val="black">
                <a:alpha val="40000"/>
              </a:prstClr>
            </a:outerShdw>
          </a:effectLst>
        </p:spPr>
      </p:pic>
      <p:pic>
        <p:nvPicPr>
          <p:cNvPr id="13" name="Grafik 12" descr="Ein Bild, das Text, Screenshot, Software, Website enthält.&#10;&#10;Automatisch generierte Beschreibung">
            <a:extLst>
              <a:ext uri="{FF2B5EF4-FFF2-40B4-BE49-F238E27FC236}">
                <a16:creationId xmlns:a16="http://schemas.microsoft.com/office/drawing/2014/main" id="{850EED1D-7986-8479-2D79-B96C29E600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325" y="1340508"/>
            <a:ext cx="3940937" cy="2391702"/>
          </a:xfrm>
          <a:prstGeom prst="rect">
            <a:avLst/>
          </a:prstGeom>
          <a:ln>
            <a:solidFill>
              <a:schemeClr val="tx1"/>
            </a:solidFill>
          </a:ln>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3201710299"/>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89A0FD1-7441-1279-948A-92853F402922}"/>
              </a:ext>
            </a:extLst>
          </p:cNvPr>
          <p:cNvSpPr>
            <a:spLocks noGrp="1"/>
          </p:cNvSpPr>
          <p:nvPr>
            <p:ph type="body" sz="quarter" idx="10"/>
          </p:nvPr>
        </p:nvSpPr>
        <p:spPr/>
        <p:txBody>
          <a:bodyPr>
            <a:normAutofit fontScale="92500" lnSpcReduction="20000"/>
          </a:bodyPr>
          <a:lstStyle/>
          <a:p>
            <a:r>
              <a:rPr lang="de-DE" dirty="0" err="1"/>
              <a:t>OI4</a:t>
            </a:r>
            <a:r>
              <a:rPr lang="de-DE" dirty="0"/>
              <a:t> Open Industry 4.0 Alliance</a:t>
            </a:r>
          </a:p>
        </p:txBody>
      </p:sp>
      <p:sp>
        <p:nvSpPr>
          <p:cNvPr id="3" name="Textplatzhalter 2">
            <a:extLst>
              <a:ext uri="{FF2B5EF4-FFF2-40B4-BE49-F238E27FC236}">
                <a16:creationId xmlns:a16="http://schemas.microsoft.com/office/drawing/2014/main" id="{712E5C94-A033-D029-C2D3-73745BCE12B6}"/>
              </a:ext>
            </a:extLst>
          </p:cNvPr>
          <p:cNvSpPr>
            <a:spLocks noGrp="1"/>
          </p:cNvSpPr>
          <p:nvPr>
            <p:ph type="body" sz="quarter" idx="12"/>
          </p:nvPr>
        </p:nvSpPr>
        <p:spPr/>
        <p:txBody>
          <a:bodyPr/>
          <a:lstStyle/>
          <a:p>
            <a:r>
              <a:rPr lang="de-DE" b="0" dirty="0"/>
              <a:t>Identification | Semantification | Metrification | Datafication | Automation</a:t>
            </a:r>
          </a:p>
        </p:txBody>
      </p:sp>
      <p:sp>
        <p:nvSpPr>
          <p:cNvPr id="4" name="Textplatzhalter 3">
            <a:extLst>
              <a:ext uri="{FF2B5EF4-FFF2-40B4-BE49-F238E27FC236}">
                <a16:creationId xmlns:a16="http://schemas.microsoft.com/office/drawing/2014/main" id="{AF61717B-28DB-7C56-AA67-247D5E3B10E4}"/>
              </a:ext>
            </a:extLst>
          </p:cNvPr>
          <p:cNvSpPr>
            <a:spLocks noGrp="1"/>
          </p:cNvSpPr>
          <p:nvPr>
            <p:ph type="body" sz="quarter" idx="13"/>
          </p:nvPr>
        </p:nvSpPr>
        <p:spPr/>
        <p:txBody>
          <a:bodyPr/>
          <a:lstStyle/>
          <a:p>
            <a:r>
              <a:rPr lang="de-DE" dirty="0"/>
              <a:t>Problem: </a:t>
            </a:r>
            <a:r>
              <a:rPr lang="de-DE" b="0" dirty="0"/>
              <a:t>Sensor Data Complexity</a:t>
            </a:r>
          </a:p>
        </p:txBody>
      </p:sp>
      <p:pic>
        <p:nvPicPr>
          <p:cNvPr id="7" name="Grafik 6" descr="Ein Bild, das Text, Screenshot, Diagramm, Reihe enthält.&#10;&#10;Automatisch generierte Beschreibung">
            <a:extLst>
              <a:ext uri="{FF2B5EF4-FFF2-40B4-BE49-F238E27FC236}">
                <a16:creationId xmlns:a16="http://schemas.microsoft.com/office/drawing/2014/main" id="{3993AF09-5582-52C9-7899-9314A4197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870" y="1490027"/>
            <a:ext cx="8938260" cy="4758853"/>
          </a:xfrm>
          <a:prstGeom prst="rect">
            <a:avLst/>
          </a:prstGeom>
          <a:ln>
            <a:solidFill>
              <a:schemeClr val="tx1"/>
            </a:solidFill>
          </a:ln>
          <a:effectLst>
            <a:outerShdw blurRad="101600" dist="38100" dir="2700000" algn="tl" rotWithShape="0">
              <a:prstClr val="black">
                <a:alpha val="40000"/>
              </a:prstClr>
            </a:outerShdw>
          </a:effectLst>
        </p:spPr>
      </p:pic>
    </p:spTree>
    <p:extLst>
      <p:ext uri="{BB962C8B-B14F-4D97-AF65-F5344CB8AC3E}">
        <p14:creationId xmlns:p14="http://schemas.microsoft.com/office/powerpoint/2010/main" val="289454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6A921ED-266A-9672-8DF6-68FFF5031F3C}"/>
              </a:ext>
            </a:extLst>
          </p:cNvPr>
          <p:cNvSpPr>
            <a:spLocks noGrp="1"/>
          </p:cNvSpPr>
          <p:nvPr>
            <p:ph type="body" sz="quarter" idx="13"/>
          </p:nvPr>
        </p:nvSpPr>
        <p:spPr/>
        <p:txBody>
          <a:bodyPr/>
          <a:lstStyle/>
          <a:p>
            <a:r>
              <a:rPr lang="en-US" dirty="0"/>
              <a:t>SI in FAIR </a:t>
            </a:r>
            <a:r>
              <a:rPr lang="en-US" b="0" dirty="0"/>
              <a:t>Quality Infrastructures – est.</a:t>
            </a:r>
            <a:r>
              <a:rPr lang="de-DE" b="0" dirty="0"/>
              <a:t> </a:t>
            </a:r>
            <a:r>
              <a:rPr lang="de-DE" b="0" dirty="0" err="1"/>
              <a:t>between</a:t>
            </a:r>
            <a:r>
              <a:rPr lang="de-DE" b="0" dirty="0"/>
              <a:t> 2019, 2020 and 2023</a:t>
            </a:r>
          </a:p>
        </p:txBody>
      </p:sp>
      <p:sp>
        <p:nvSpPr>
          <p:cNvPr id="5" name="Textplatzhalter 4">
            <a:extLst>
              <a:ext uri="{FF2B5EF4-FFF2-40B4-BE49-F238E27FC236}">
                <a16:creationId xmlns:a16="http://schemas.microsoft.com/office/drawing/2014/main" id="{774082AD-C161-81B7-F9D4-81BED8FBC644}"/>
              </a:ext>
            </a:extLst>
          </p:cNvPr>
          <p:cNvSpPr>
            <a:spLocks noGrp="1"/>
          </p:cNvSpPr>
          <p:nvPr>
            <p:ph type="body" sz="quarter" idx="10"/>
          </p:nvPr>
        </p:nvSpPr>
        <p:spPr/>
        <p:txBody>
          <a:bodyPr>
            <a:normAutofit fontScale="92500" lnSpcReduction="20000"/>
          </a:bodyPr>
          <a:lstStyle/>
          <a:p>
            <a:r>
              <a:rPr lang="de-DE" dirty="0"/>
              <a:t>U.S. Metrification </a:t>
            </a:r>
            <a:r>
              <a:rPr lang="de-DE" dirty="0">
                <a:hlinkClick r:id="rId2"/>
              </a:rPr>
              <a:t>https://</a:t>
            </a:r>
            <a:r>
              <a:rPr lang="de-DE" dirty="0" err="1">
                <a:hlinkClick r:id="rId2"/>
              </a:rPr>
              <a:t>www.nist.gov</a:t>
            </a:r>
            <a:r>
              <a:rPr lang="de-DE" dirty="0">
                <a:hlinkClick r:id="rId2"/>
              </a:rPr>
              <a:t>/</a:t>
            </a:r>
            <a:r>
              <a:rPr lang="de-DE" dirty="0" err="1">
                <a:hlinkClick r:id="rId2"/>
              </a:rPr>
              <a:t>pml</a:t>
            </a:r>
            <a:r>
              <a:rPr lang="de-DE" dirty="0">
                <a:hlinkClick r:id="rId2"/>
              </a:rPr>
              <a:t>/</a:t>
            </a:r>
            <a:r>
              <a:rPr lang="de-DE" dirty="0" err="1">
                <a:hlinkClick r:id="rId2"/>
              </a:rPr>
              <a:t>owm</a:t>
            </a:r>
            <a:r>
              <a:rPr lang="de-DE" dirty="0">
                <a:hlinkClick r:id="rId2"/>
              </a:rPr>
              <a:t>/</a:t>
            </a:r>
            <a:r>
              <a:rPr lang="de-DE" dirty="0" err="1">
                <a:hlinkClick r:id="rId2"/>
              </a:rPr>
              <a:t>metric</a:t>
            </a:r>
            <a:r>
              <a:rPr lang="de-DE" dirty="0">
                <a:hlinkClick r:id="rId2"/>
              </a:rPr>
              <a:t>-si/</a:t>
            </a:r>
            <a:r>
              <a:rPr lang="de-DE" dirty="0" err="1">
                <a:hlinkClick r:id="rId2"/>
              </a:rPr>
              <a:t>us-metrication</a:t>
            </a:r>
            <a:r>
              <a:rPr lang="de-DE" dirty="0"/>
              <a:t> | </a:t>
            </a:r>
            <a:r>
              <a:rPr lang="de-DE" dirty="0" err="1"/>
              <a:t>NQI</a:t>
            </a:r>
            <a:r>
              <a:rPr lang="de-DE" dirty="0"/>
              <a:t> National Quality Infrastructure </a:t>
            </a:r>
            <a:r>
              <a:rPr lang="de-DE" dirty="0">
                <a:hlinkClick r:id="rId3"/>
              </a:rPr>
              <a:t>https://</a:t>
            </a:r>
            <a:r>
              <a:rPr lang="de-DE" dirty="0" err="1">
                <a:hlinkClick r:id="rId3"/>
              </a:rPr>
              <a:t>www.mdpi.com</a:t>
            </a:r>
            <a:r>
              <a:rPr lang="de-DE" dirty="0">
                <a:hlinkClick r:id="rId3"/>
              </a:rPr>
              <a:t>/</a:t>
            </a:r>
            <a:r>
              <a:rPr lang="de-DE" dirty="0" err="1">
                <a:hlinkClick r:id="rId3"/>
              </a:rPr>
              <a:t>sci</a:t>
            </a:r>
            <a:r>
              <a:rPr lang="de-DE" dirty="0">
                <a:hlinkClick r:id="rId3"/>
              </a:rPr>
              <a:t>/</a:t>
            </a:r>
            <a:r>
              <a:rPr lang="de-DE" dirty="0" err="1">
                <a:hlinkClick r:id="rId3"/>
              </a:rPr>
              <a:t>sci</a:t>
            </a:r>
            <a:r>
              <a:rPr lang="de-DE" dirty="0">
                <a:hlinkClick r:id="rId3"/>
              </a:rPr>
              <a:t>-05-00011/</a:t>
            </a:r>
            <a:r>
              <a:rPr lang="de-DE" dirty="0" err="1">
                <a:hlinkClick r:id="rId3"/>
              </a:rPr>
              <a:t>article_deploy</a:t>
            </a:r>
            <a:r>
              <a:rPr lang="de-DE" dirty="0">
                <a:hlinkClick r:id="rId3"/>
              </a:rPr>
              <a:t>/</a:t>
            </a:r>
            <a:r>
              <a:rPr lang="de-DE" dirty="0" err="1">
                <a:hlinkClick r:id="rId3"/>
              </a:rPr>
              <a:t>html</a:t>
            </a:r>
            <a:r>
              <a:rPr lang="de-DE" dirty="0">
                <a:hlinkClick r:id="rId3"/>
              </a:rPr>
              <a:t>/</a:t>
            </a:r>
            <a:r>
              <a:rPr lang="de-DE" dirty="0" err="1">
                <a:hlinkClick r:id="rId3"/>
              </a:rPr>
              <a:t>images</a:t>
            </a:r>
            <a:r>
              <a:rPr lang="de-DE" dirty="0">
                <a:hlinkClick r:id="rId3"/>
              </a:rPr>
              <a:t>/</a:t>
            </a:r>
            <a:r>
              <a:rPr lang="de-DE" dirty="0" err="1">
                <a:hlinkClick r:id="rId3"/>
              </a:rPr>
              <a:t>sci</a:t>
            </a:r>
            <a:r>
              <a:rPr lang="de-DE" dirty="0">
                <a:hlinkClick r:id="rId3"/>
              </a:rPr>
              <a:t>-05-00011-</a:t>
            </a:r>
            <a:r>
              <a:rPr lang="de-DE" dirty="0" err="1">
                <a:hlinkClick r:id="rId3"/>
              </a:rPr>
              <a:t>g001.png</a:t>
            </a:r>
            <a:r>
              <a:rPr lang="de-DE" dirty="0"/>
              <a:t> </a:t>
            </a:r>
          </a:p>
        </p:txBody>
      </p:sp>
      <p:pic>
        <p:nvPicPr>
          <p:cNvPr id="7" name="Grafik 6">
            <a:hlinkClick r:id="rId4"/>
            <a:extLst>
              <a:ext uri="{FF2B5EF4-FFF2-40B4-BE49-F238E27FC236}">
                <a16:creationId xmlns:a16="http://schemas.microsoft.com/office/drawing/2014/main" id="{0F2EB68A-1606-7D88-98F0-B5833AE1B6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7142" y="1180501"/>
            <a:ext cx="6959284" cy="5076352"/>
          </a:xfrm>
          <a:prstGeom prst="rect">
            <a:avLst/>
          </a:prstGeom>
          <a:effectLst>
            <a:outerShdw blurRad="50800" dist="38100" dir="2700000" algn="tl" rotWithShape="0">
              <a:prstClr val="black">
                <a:alpha val="40000"/>
              </a:prstClr>
            </a:outerShdw>
          </a:effectLst>
        </p:spPr>
      </p:pic>
      <p:sp>
        <p:nvSpPr>
          <p:cNvPr id="29" name="Textplatzhalter 28">
            <a:extLst>
              <a:ext uri="{FF2B5EF4-FFF2-40B4-BE49-F238E27FC236}">
                <a16:creationId xmlns:a16="http://schemas.microsoft.com/office/drawing/2014/main" id="{A0E1AA5A-8C30-7C9A-0A55-D9959B10CDAD}"/>
              </a:ext>
            </a:extLst>
          </p:cNvPr>
          <p:cNvSpPr>
            <a:spLocks noGrp="1"/>
          </p:cNvSpPr>
          <p:nvPr>
            <p:ph type="body" sz="quarter" idx="12"/>
          </p:nvPr>
        </p:nvSpPr>
        <p:spPr/>
        <p:txBody>
          <a:bodyPr/>
          <a:lstStyle/>
          <a:p>
            <a:r>
              <a:rPr lang="de-DE" dirty="0"/>
              <a:t>2024 Digital Relaunch of </a:t>
            </a:r>
            <a:r>
              <a:rPr lang="de-DE" dirty="0" err="1"/>
              <a:t>NQI</a:t>
            </a:r>
            <a:r>
              <a:rPr lang="de-DE" dirty="0"/>
              <a:t> National Quality Infrastructure</a:t>
            </a:r>
          </a:p>
        </p:txBody>
      </p:sp>
      <p:pic>
        <p:nvPicPr>
          <p:cNvPr id="2" name="Grafik 1" descr="Ein Bild, das Text, Screenshot, Diagramm, Reihe enthält.&#10;&#10;Automatisch generierte Beschreibung">
            <a:hlinkClick r:id="rId2"/>
            <a:extLst>
              <a:ext uri="{FF2B5EF4-FFF2-40B4-BE49-F238E27FC236}">
                <a16:creationId xmlns:a16="http://schemas.microsoft.com/office/drawing/2014/main" id="{1952A219-E34A-59B9-0804-F01C9A71DD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000" y="1735747"/>
            <a:ext cx="2658852" cy="4108600"/>
          </a:xfrm>
          <a:prstGeom prst="rect">
            <a:avLst/>
          </a:prstGeom>
          <a:effectLst>
            <a:outerShdw blurRad="50800" dist="38100" dir="2700000" algn="tl" rotWithShape="0">
              <a:prstClr val="black">
                <a:alpha val="40000"/>
              </a:prstClr>
            </a:outerShdw>
          </a:effectLst>
        </p:spPr>
      </p:pic>
      <p:pic>
        <p:nvPicPr>
          <p:cNvPr id="4" name="Picture 9">
            <a:hlinkClick r:id="rId7"/>
            <a:extLst>
              <a:ext uri="{FF2B5EF4-FFF2-40B4-BE49-F238E27FC236}">
                <a16:creationId xmlns:a16="http://schemas.microsoft.com/office/drawing/2014/main" id="{FA557C0A-6967-E6CA-794C-70C8267E277E}"/>
              </a:ext>
            </a:extLst>
          </p:cNvPr>
          <p:cNvPicPr>
            <a:picLocks noChangeAspect="1"/>
          </p:cNvPicPr>
          <p:nvPr/>
        </p:nvPicPr>
        <p:blipFill>
          <a:blip r:embed="rId8"/>
          <a:stretch>
            <a:fillRect/>
          </a:stretch>
        </p:blipFill>
        <p:spPr>
          <a:xfrm>
            <a:off x="3494780" y="3896646"/>
            <a:ext cx="699796" cy="1117048"/>
          </a:xfrm>
          <a:prstGeom prst="rect">
            <a:avLst/>
          </a:prstGeom>
        </p:spPr>
      </p:pic>
      <p:pic>
        <p:nvPicPr>
          <p:cNvPr id="6" name="Grafik 5">
            <a:extLst>
              <a:ext uri="{FF2B5EF4-FFF2-40B4-BE49-F238E27FC236}">
                <a16:creationId xmlns:a16="http://schemas.microsoft.com/office/drawing/2014/main" id="{2838AAE9-08E2-3B80-3F48-FF87F54C3261}"/>
              </a:ext>
            </a:extLst>
          </p:cNvPr>
          <p:cNvPicPr>
            <a:picLocks noChangeAspect="1"/>
          </p:cNvPicPr>
          <p:nvPr/>
        </p:nvPicPr>
        <p:blipFill>
          <a:blip r:embed="rId9"/>
          <a:stretch>
            <a:fillRect/>
          </a:stretch>
        </p:blipFill>
        <p:spPr>
          <a:xfrm>
            <a:off x="3452137" y="2609421"/>
            <a:ext cx="737728" cy="1017638"/>
          </a:xfrm>
          <a:prstGeom prst="rect">
            <a:avLst/>
          </a:prstGeom>
        </p:spPr>
      </p:pic>
      <p:pic>
        <p:nvPicPr>
          <p:cNvPr id="8" name="Picture 17">
            <a:hlinkClick r:id="rId10"/>
            <a:extLst>
              <a:ext uri="{FF2B5EF4-FFF2-40B4-BE49-F238E27FC236}">
                <a16:creationId xmlns:a16="http://schemas.microsoft.com/office/drawing/2014/main" id="{DDAEA8E0-75FE-2CDC-56EE-799006F18498}"/>
              </a:ext>
            </a:extLst>
          </p:cNvPr>
          <p:cNvPicPr>
            <a:picLocks noChangeAspect="1"/>
          </p:cNvPicPr>
          <p:nvPr/>
        </p:nvPicPr>
        <p:blipFill>
          <a:blip r:embed="rId11"/>
          <a:stretch>
            <a:fillRect/>
          </a:stretch>
        </p:blipFill>
        <p:spPr>
          <a:xfrm>
            <a:off x="3550754" y="4031218"/>
            <a:ext cx="535405" cy="204070"/>
          </a:xfrm>
          <a:prstGeom prst="rect">
            <a:avLst/>
          </a:prstGeom>
        </p:spPr>
      </p:pic>
      <p:pic>
        <p:nvPicPr>
          <p:cNvPr id="9" name="Picture 20" descr="Chart, sunburst chart&#10;&#10;Description automatically generated">
            <a:hlinkClick r:id="rId12"/>
            <a:extLst>
              <a:ext uri="{FF2B5EF4-FFF2-40B4-BE49-F238E27FC236}">
                <a16:creationId xmlns:a16="http://schemas.microsoft.com/office/drawing/2014/main" id="{95C2166D-02D1-0237-C086-7C6920A94ED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12705" y="1589953"/>
            <a:ext cx="811501" cy="811501"/>
          </a:xfrm>
          <a:prstGeom prst="rect">
            <a:avLst/>
          </a:prstGeom>
        </p:spPr>
      </p:pic>
      <p:pic>
        <p:nvPicPr>
          <p:cNvPr id="10" name="Picture 26" descr="A logo with a circular arrow&#10;&#10;Description automatically generated">
            <a:hlinkClick r:id="rId14"/>
            <a:extLst>
              <a:ext uri="{FF2B5EF4-FFF2-40B4-BE49-F238E27FC236}">
                <a16:creationId xmlns:a16="http://schemas.microsoft.com/office/drawing/2014/main" id="{4C073B6E-7004-8EE5-21B3-41A04F1EC38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4193" t="8776" r="13979"/>
          <a:stretch/>
        </p:blipFill>
        <p:spPr>
          <a:xfrm>
            <a:off x="3422943" y="5096588"/>
            <a:ext cx="801263" cy="1017638"/>
          </a:xfrm>
          <a:prstGeom prst="rect">
            <a:avLst/>
          </a:prstGeom>
        </p:spPr>
      </p:pic>
    </p:spTree>
    <p:extLst>
      <p:ext uri="{BB962C8B-B14F-4D97-AF65-F5344CB8AC3E}">
        <p14:creationId xmlns:p14="http://schemas.microsoft.com/office/powerpoint/2010/main" val="409955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Text, Screenshot, Schrift, Software enthält.&#10;&#10;Automatisch generierte Beschreibung">
            <a:extLst>
              <a:ext uri="{FF2B5EF4-FFF2-40B4-BE49-F238E27FC236}">
                <a16:creationId xmlns:a16="http://schemas.microsoft.com/office/drawing/2014/main" id="{32C93F9B-89CA-A15F-2DF4-DAA9AC058F35}"/>
              </a:ext>
            </a:extLst>
          </p:cNvPr>
          <p:cNvPicPr>
            <a:picLocks noChangeAspect="1"/>
          </p:cNvPicPr>
          <p:nvPr/>
        </p:nvPicPr>
        <p:blipFill rotWithShape="1">
          <a:blip r:embed="rId2">
            <a:extLst>
              <a:ext uri="{28A0092B-C50C-407E-A947-70E740481C1C}">
                <a14:useLocalDpi xmlns:a14="http://schemas.microsoft.com/office/drawing/2010/main" val="0"/>
              </a:ext>
            </a:extLst>
          </a:blip>
          <a:srcRect t="15349" r="33232"/>
          <a:stretch/>
        </p:blipFill>
        <p:spPr>
          <a:xfrm>
            <a:off x="346587" y="1679895"/>
            <a:ext cx="6123895" cy="4231994"/>
          </a:xfrm>
          <a:prstGeom prst="rect">
            <a:avLst/>
          </a:prstGeom>
          <a:effectLst>
            <a:outerShdw blurRad="101600" dist="38100" dir="2700000" algn="tl" rotWithShape="0">
              <a:prstClr val="black">
                <a:alpha val="40000"/>
              </a:prstClr>
            </a:outerShdw>
          </a:effectLst>
        </p:spPr>
      </p:pic>
      <p:sp>
        <p:nvSpPr>
          <p:cNvPr id="2" name="Textplatzhalter 1">
            <a:extLst>
              <a:ext uri="{FF2B5EF4-FFF2-40B4-BE49-F238E27FC236}">
                <a16:creationId xmlns:a16="http://schemas.microsoft.com/office/drawing/2014/main" id="{B638FC35-CE8D-EF7D-64A2-D432AE312A7F}"/>
              </a:ext>
            </a:extLst>
          </p:cNvPr>
          <p:cNvSpPr>
            <a:spLocks noGrp="1"/>
          </p:cNvSpPr>
          <p:nvPr>
            <p:ph type="body" sz="quarter" idx="12"/>
          </p:nvPr>
        </p:nvSpPr>
        <p:spPr/>
        <p:txBody>
          <a:bodyPr/>
          <a:lstStyle/>
          <a:p>
            <a:r>
              <a:rPr lang="de-DE" dirty="0"/>
              <a:t>Model, Batch </a:t>
            </a:r>
            <a:r>
              <a:rPr lang="de-DE" dirty="0" err="1"/>
              <a:t>or</a:t>
            </a:r>
            <a:r>
              <a:rPr lang="de-DE" dirty="0"/>
              <a:t> Item – „the DPP </a:t>
            </a:r>
            <a:r>
              <a:rPr lang="de-DE" dirty="0" err="1"/>
              <a:t>passport</a:t>
            </a:r>
            <a:r>
              <a:rPr lang="de-DE" dirty="0"/>
              <a:t> </a:t>
            </a:r>
            <a:r>
              <a:rPr lang="de-DE" dirty="0" err="1"/>
              <a:t>is</a:t>
            </a:r>
            <a:r>
              <a:rPr lang="de-DE" dirty="0"/>
              <a:t> at item </a:t>
            </a:r>
            <a:r>
              <a:rPr lang="de-DE" dirty="0" err="1"/>
              <a:t>level</a:t>
            </a:r>
            <a:r>
              <a:rPr lang="de-DE" dirty="0"/>
              <a:t>.“ </a:t>
            </a:r>
          </a:p>
        </p:txBody>
      </p:sp>
      <p:sp>
        <p:nvSpPr>
          <p:cNvPr id="3" name="Textplatzhalter 2">
            <a:extLst>
              <a:ext uri="{FF2B5EF4-FFF2-40B4-BE49-F238E27FC236}">
                <a16:creationId xmlns:a16="http://schemas.microsoft.com/office/drawing/2014/main" id="{0DE5F966-0CB6-5253-79D8-9C77538312F2}"/>
              </a:ext>
            </a:extLst>
          </p:cNvPr>
          <p:cNvSpPr>
            <a:spLocks noGrp="1"/>
          </p:cNvSpPr>
          <p:nvPr>
            <p:ph type="body" sz="quarter" idx="13"/>
          </p:nvPr>
        </p:nvSpPr>
        <p:spPr/>
        <p:txBody>
          <a:bodyPr/>
          <a:lstStyle/>
          <a:p>
            <a:r>
              <a:rPr lang="de-DE" b="0" dirty="0" err="1"/>
              <a:t>One</a:t>
            </a:r>
            <a:r>
              <a:rPr lang="de-DE" b="0" dirty="0"/>
              <a:t> Product. </a:t>
            </a:r>
            <a:r>
              <a:rPr lang="de-DE" b="0" dirty="0" err="1"/>
              <a:t>One</a:t>
            </a:r>
            <a:r>
              <a:rPr lang="de-DE" b="0" dirty="0"/>
              <a:t> Passport. </a:t>
            </a:r>
            <a:r>
              <a:rPr lang="de-DE" b="0" dirty="0" err="1"/>
              <a:t>One</a:t>
            </a:r>
            <a:r>
              <a:rPr lang="de-DE" b="0" dirty="0"/>
              <a:t> </a:t>
            </a:r>
            <a:r>
              <a:rPr lang="de-DE" b="0" dirty="0" err="1"/>
              <a:t>globalAssetId</a:t>
            </a:r>
            <a:r>
              <a:rPr lang="de-DE" b="0" dirty="0"/>
              <a:t>.</a:t>
            </a:r>
          </a:p>
        </p:txBody>
      </p:sp>
      <p:sp>
        <p:nvSpPr>
          <p:cNvPr id="4" name="Textplatzhalter 3">
            <a:extLst>
              <a:ext uri="{FF2B5EF4-FFF2-40B4-BE49-F238E27FC236}">
                <a16:creationId xmlns:a16="http://schemas.microsoft.com/office/drawing/2014/main" id="{CF497A96-B7D7-D431-B700-57BD29A4A4E6}"/>
              </a:ext>
            </a:extLst>
          </p:cNvPr>
          <p:cNvSpPr>
            <a:spLocks noGrp="1"/>
          </p:cNvSpPr>
          <p:nvPr>
            <p:ph type="body" sz="quarter" idx="4294967295"/>
          </p:nvPr>
        </p:nvSpPr>
        <p:spPr>
          <a:xfrm>
            <a:off x="6616557" y="1567543"/>
            <a:ext cx="5228856" cy="4344346"/>
          </a:xfrm>
          <a:solidFill>
            <a:schemeClr val="bg1"/>
          </a:solidFill>
        </p:spPr>
        <p:txBody>
          <a:bodyPr/>
          <a:lstStyle/>
          <a:p>
            <a:pPr marL="0" indent="0">
              <a:buNone/>
            </a:pPr>
            <a:r>
              <a:rPr lang="en-US" sz="1800" dirty="0"/>
              <a:t>Granularity (Product) According to the </a:t>
            </a:r>
            <a:r>
              <a:rPr lang="en-US" sz="1800" dirty="0" err="1"/>
              <a:t>SReq</a:t>
            </a:r>
            <a:r>
              <a:rPr lang="en-US" sz="1800" dirty="0"/>
              <a:t>, “The unique product identifier should always allow the possibility to include the three different granularity levels introduced in DRAFT </a:t>
            </a:r>
            <a:r>
              <a:rPr lang="en-US" sz="1800" dirty="0" err="1"/>
              <a:t>ESPR</a:t>
            </a:r>
            <a:r>
              <a:rPr lang="en-US" sz="1800" dirty="0"/>
              <a:t> i.e., model, batch or item” and “The need to move from batch to item will also be needed for those product groups for which updates of passports will be relevant, for example those products for which repair activities can be expected. Moreover, in some cases like in Battery Regulation (EU) 2023/1542, the granularity level for the DPP passport is at item level.”</a:t>
            </a:r>
          </a:p>
          <a:p>
            <a:pPr marL="0" indent="0">
              <a:buNone/>
            </a:pPr>
            <a:r>
              <a:rPr lang="en-US" sz="1800" dirty="0"/>
              <a:t>And per DRAFT </a:t>
            </a:r>
            <a:r>
              <a:rPr lang="en-US" sz="1800" dirty="0" err="1"/>
              <a:t>ESPR</a:t>
            </a:r>
            <a:r>
              <a:rPr lang="en-US" sz="1800" dirty="0"/>
              <a:t>, Article 9(1)(e), “A product passport shall meet the following conditions: the information included in the </a:t>
            </a:r>
            <a:r>
              <a:rPr lang="en-US" sz="1800" b="1" dirty="0"/>
              <a:t>product passport shall refer to the product model, batch, or item as specified in the delegated act </a:t>
            </a:r>
            <a:r>
              <a:rPr lang="en-US" sz="1800" dirty="0"/>
              <a:t>adopted pursuant to Article 4”</a:t>
            </a:r>
            <a:endParaRPr lang="de-DE" sz="1800" dirty="0"/>
          </a:p>
        </p:txBody>
      </p:sp>
      <p:sp>
        <p:nvSpPr>
          <p:cNvPr id="5" name="Textplatzhalter 4">
            <a:extLst>
              <a:ext uri="{FF2B5EF4-FFF2-40B4-BE49-F238E27FC236}">
                <a16:creationId xmlns:a16="http://schemas.microsoft.com/office/drawing/2014/main" id="{43E611F2-4EBD-3B6D-A745-E9B2E2DCC773}"/>
              </a:ext>
            </a:extLst>
          </p:cNvPr>
          <p:cNvSpPr>
            <a:spLocks noGrp="1"/>
          </p:cNvSpPr>
          <p:nvPr>
            <p:ph type="body" sz="quarter" idx="10"/>
          </p:nvPr>
        </p:nvSpPr>
        <p:spPr/>
        <p:txBody>
          <a:bodyPr>
            <a:normAutofit fontScale="92500" lnSpcReduction="20000"/>
          </a:bodyPr>
          <a:lstStyle/>
          <a:p>
            <a:r>
              <a:rPr lang="de-DE" dirty="0">
                <a:hlinkClick r:id="rId3"/>
              </a:rPr>
              <a:t>https://</a:t>
            </a:r>
            <a:r>
              <a:rPr lang="de-DE" dirty="0" err="1">
                <a:hlinkClick r:id="rId3"/>
              </a:rPr>
              <a:t>boss.cen.eu</a:t>
            </a:r>
            <a:r>
              <a:rPr lang="de-DE" dirty="0">
                <a:hlinkClick r:id="rId3"/>
              </a:rPr>
              <a:t>/</a:t>
            </a:r>
            <a:r>
              <a:rPr lang="de-DE" dirty="0" err="1">
                <a:hlinkClick r:id="rId3"/>
              </a:rPr>
              <a:t>media</a:t>
            </a:r>
            <a:r>
              <a:rPr lang="de-DE" dirty="0">
                <a:hlinkClick r:id="rId3"/>
              </a:rPr>
              <a:t>/</a:t>
            </a:r>
            <a:r>
              <a:rPr lang="de-DE" dirty="0" err="1">
                <a:hlinkClick r:id="rId3"/>
              </a:rPr>
              <a:t>iyheyfno</a:t>
            </a:r>
            <a:r>
              <a:rPr lang="de-DE" dirty="0">
                <a:hlinkClick r:id="rId3"/>
              </a:rPr>
              <a:t>/</a:t>
            </a:r>
            <a:r>
              <a:rPr lang="de-DE" dirty="0" err="1">
                <a:hlinkClick r:id="rId3"/>
              </a:rPr>
              <a:t>sreqahg.pdf</a:t>
            </a:r>
            <a:r>
              <a:rPr lang="de-DE" dirty="0"/>
              <a:t>  | </a:t>
            </a:r>
            <a:r>
              <a:rPr lang="de-DE" dirty="0" err="1"/>
              <a:t>SCIP</a:t>
            </a:r>
            <a:r>
              <a:rPr lang="de-DE" dirty="0"/>
              <a:t> Database </a:t>
            </a:r>
            <a:r>
              <a:rPr lang="de-DE" dirty="0">
                <a:hlinkClick r:id="rId4"/>
              </a:rPr>
              <a:t>https://</a:t>
            </a:r>
            <a:r>
              <a:rPr lang="de-DE" dirty="0" err="1">
                <a:hlinkClick r:id="rId4"/>
              </a:rPr>
              <a:t>www.ipc.org</a:t>
            </a:r>
            <a:r>
              <a:rPr lang="de-DE" dirty="0">
                <a:hlinkClick r:id="rId4"/>
              </a:rPr>
              <a:t>/</a:t>
            </a:r>
            <a:r>
              <a:rPr lang="de-DE" dirty="0" err="1">
                <a:hlinkClick r:id="rId4"/>
              </a:rPr>
              <a:t>echa</a:t>
            </a:r>
            <a:r>
              <a:rPr lang="de-DE" dirty="0">
                <a:hlinkClick r:id="rId4"/>
              </a:rPr>
              <a:t>-</a:t>
            </a:r>
            <a:r>
              <a:rPr lang="de-DE" dirty="0" err="1">
                <a:hlinkClick r:id="rId4"/>
              </a:rPr>
              <a:t>scip</a:t>
            </a:r>
            <a:r>
              <a:rPr lang="de-DE" dirty="0">
                <a:hlinkClick r:id="rId4"/>
              </a:rPr>
              <a:t>-</a:t>
            </a:r>
            <a:r>
              <a:rPr lang="de-DE" dirty="0" err="1">
                <a:hlinkClick r:id="rId4"/>
              </a:rPr>
              <a:t>database</a:t>
            </a:r>
            <a:r>
              <a:rPr lang="de-DE" dirty="0">
                <a:hlinkClick r:id="rId4"/>
              </a:rPr>
              <a:t>-</a:t>
            </a:r>
            <a:r>
              <a:rPr lang="de-DE" dirty="0" err="1">
                <a:hlinkClick r:id="rId4"/>
              </a:rPr>
              <a:t>your</a:t>
            </a:r>
            <a:r>
              <a:rPr lang="de-DE" dirty="0">
                <a:hlinkClick r:id="rId4"/>
              </a:rPr>
              <a:t>-obligations-and-</a:t>
            </a:r>
            <a:r>
              <a:rPr lang="de-DE" dirty="0" err="1">
                <a:hlinkClick r:id="rId4"/>
              </a:rPr>
              <a:t>where</a:t>
            </a:r>
            <a:r>
              <a:rPr lang="de-DE" dirty="0">
                <a:hlinkClick r:id="rId4"/>
              </a:rPr>
              <a:t>-</a:t>
            </a:r>
            <a:r>
              <a:rPr lang="de-DE" dirty="0" err="1">
                <a:hlinkClick r:id="rId4"/>
              </a:rPr>
              <a:t>begin</a:t>
            </a:r>
            <a:r>
              <a:rPr lang="de-DE" dirty="0"/>
              <a:t> </a:t>
            </a:r>
          </a:p>
        </p:txBody>
      </p:sp>
    </p:spTree>
    <p:extLst>
      <p:ext uri="{BB962C8B-B14F-4D97-AF65-F5344CB8AC3E}">
        <p14:creationId xmlns:p14="http://schemas.microsoft.com/office/powerpoint/2010/main" val="1612338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5CB510A-3C3B-0837-C552-77DE6847C151}"/>
              </a:ext>
            </a:extLst>
          </p:cNvPr>
          <p:cNvSpPr>
            <a:spLocks noGrp="1"/>
          </p:cNvSpPr>
          <p:nvPr>
            <p:ph type="body" sz="quarter" idx="10"/>
          </p:nvPr>
        </p:nvSpPr>
        <p:spPr/>
        <p:txBody>
          <a:bodyPr>
            <a:normAutofit fontScale="85000" lnSpcReduction="20000"/>
          </a:bodyPr>
          <a:lstStyle/>
          <a:p>
            <a:r>
              <a:rPr lang="de-DE" dirty="0">
                <a:hlinkClick r:id="rId2"/>
              </a:rPr>
              <a:t>https://</a:t>
            </a:r>
            <a:r>
              <a:rPr lang="de-DE" dirty="0" err="1">
                <a:hlinkClick r:id="rId2"/>
              </a:rPr>
              <a:t>acme.dpp.spherity.com</a:t>
            </a:r>
            <a:r>
              <a:rPr lang="de-DE" dirty="0">
                <a:hlinkClick r:id="rId2"/>
              </a:rPr>
              <a:t>/</a:t>
            </a:r>
            <a:r>
              <a:rPr lang="de-DE" dirty="0" err="1">
                <a:hlinkClick r:id="rId2"/>
              </a:rPr>
              <a:t>battery</a:t>
            </a:r>
            <a:r>
              <a:rPr lang="de-DE" dirty="0">
                <a:hlinkClick r:id="rId2"/>
              </a:rPr>
              <a:t>/</a:t>
            </a:r>
            <a:r>
              <a:rPr lang="de-DE" dirty="0" err="1">
                <a:hlinkClick r:id="rId2"/>
              </a:rPr>
              <a:t>7be3b99c-33a3-4d72-a747-feeb2c2ed263</a:t>
            </a:r>
            <a:r>
              <a:rPr lang="de-DE" dirty="0">
                <a:hlinkClick r:id="rId2"/>
              </a:rPr>
              <a:t>/</a:t>
            </a:r>
            <a:r>
              <a:rPr lang="de-DE" dirty="0" err="1">
                <a:hlinkClick r:id="rId2"/>
              </a:rPr>
              <a:t>dpp.json</a:t>
            </a:r>
            <a:r>
              <a:rPr lang="de-DE" dirty="0"/>
              <a:t> | </a:t>
            </a:r>
            <a:r>
              <a:rPr lang="de-DE" dirty="0">
                <a:hlinkClick r:id="rId3"/>
              </a:rPr>
              <a:t>https://</a:t>
            </a:r>
            <a:r>
              <a:rPr lang="de-DE" dirty="0" err="1">
                <a:hlinkClick r:id="rId3"/>
              </a:rPr>
              <a:t>www.ptb.de</a:t>
            </a:r>
            <a:r>
              <a:rPr lang="de-DE" dirty="0">
                <a:hlinkClick r:id="rId3"/>
              </a:rPr>
              <a:t>/dcc/</a:t>
            </a:r>
            <a:r>
              <a:rPr lang="de-DE" dirty="0" err="1">
                <a:hlinkClick r:id="rId3"/>
              </a:rPr>
              <a:t>v3.2.1</a:t>
            </a:r>
            <a:r>
              <a:rPr lang="de-DE" dirty="0">
                <a:hlinkClick r:id="rId3"/>
              </a:rPr>
              <a:t>/</a:t>
            </a:r>
            <a:r>
              <a:rPr lang="de-DE" dirty="0" err="1">
                <a:hlinkClick r:id="rId3"/>
              </a:rPr>
              <a:t>autogenerated-docs</a:t>
            </a:r>
            <a:r>
              <a:rPr lang="de-DE" dirty="0">
                <a:hlinkClick r:id="rId3"/>
              </a:rPr>
              <a:t>/</a:t>
            </a:r>
            <a:r>
              <a:rPr lang="de-DE" dirty="0" err="1">
                <a:hlinkClick r:id="rId3"/>
              </a:rPr>
              <a:t>Doku%20Oxygen%203.2.1.htm</a:t>
            </a:r>
            <a:r>
              <a:rPr lang="en-US" dirty="0">
                <a:solidFill>
                  <a:srgbClr val="000000"/>
                </a:solidFill>
                <a:latin typeface="Courier New" panose="02070309020205020404" pitchFamily="49" charset="0"/>
              </a:rPr>
              <a:t> </a:t>
            </a:r>
            <a:endParaRPr lang="de-DE" sz="900" b="0" i="0" dirty="0">
              <a:solidFill>
                <a:srgbClr val="000000"/>
              </a:solidFill>
              <a:effectLst/>
              <a:latin typeface="Courier New" panose="02070309020205020404" pitchFamily="49" charset="0"/>
            </a:endParaRPr>
          </a:p>
        </p:txBody>
      </p:sp>
      <p:sp>
        <p:nvSpPr>
          <p:cNvPr id="11" name="Textplatzhalter 10">
            <a:extLst>
              <a:ext uri="{FF2B5EF4-FFF2-40B4-BE49-F238E27FC236}">
                <a16:creationId xmlns:a16="http://schemas.microsoft.com/office/drawing/2014/main" id="{92EA3E6D-E623-DC2B-13C9-E2CB07FCA6B6}"/>
              </a:ext>
            </a:extLst>
          </p:cNvPr>
          <p:cNvSpPr>
            <a:spLocks noGrp="1"/>
          </p:cNvSpPr>
          <p:nvPr>
            <p:ph type="body" sz="quarter" idx="12"/>
          </p:nvPr>
        </p:nvSpPr>
        <p:spPr/>
        <p:txBody>
          <a:bodyPr/>
          <a:lstStyle/>
          <a:p>
            <a:r>
              <a:rPr lang="de-DE" b="0" dirty="0"/>
              <a:t>Identification</a:t>
            </a:r>
            <a:r>
              <a:rPr lang="de-DE" dirty="0"/>
              <a:t> | </a:t>
            </a:r>
            <a:r>
              <a:rPr lang="de-DE" b="0" dirty="0" err="1"/>
              <a:t>Semantification</a:t>
            </a:r>
            <a:r>
              <a:rPr lang="de-DE" b="0" dirty="0"/>
              <a:t> | SI-</a:t>
            </a:r>
            <a:r>
              <a:rPr lang="de-DE" b="0" dirty="0" err="1"/>
              <a:t>Attributification</a:t>
            </a:r>
            <a:r>
              <a:rPr lang="de-DE" b="0" dirty="0"/>
              <a:t> | </a:t>
            </a:r>
            <a:r>
              <a:rPr lang="de-DE" b="0" dirty="0" err="1"/>
              <a:t>Metrification</a:t>
            </a:r>
            <a:endParaRPr lang="de-DE" b="0" dirty="0"/>
          </a:p>
        </p:txBody>
      </p:sp>
      <p:sp>
        <p:nvSpPr>
          <p:cNvPr id="4" name="Textplatzhalter 3">
            <a:extLst>
              <a:ext uri="{FF2B5EF4-FFF2-40B4-BE49-F238E27FC236}">
                <a16:creationId xmlns:a16="http://schemas.microsoft.com/office/drawing/2014/main" id="{4A00AA20-8EA5-596D-DAB7-4AEAC2DD765E}"/>
              </a:ext>
            </a:extLst>
          </p:cNvPr>
          <p:cNvSpPr>
            <a:spLocks noGrp="1"/>
          </p:cNvSpPr>
          <p:nvPr>
            <p:ph type="body" sz="quarter" idx="13"/>
          </p:nvPr>
        </p:nvSpPr>
        <p:spPr/>
        <p:txBody>
          <a:bodyPr/>
          <a:lstStyle/>
          <a:p>
            <a:r>
              <a:rPr lang="de-DE" dirty="0"/>
              <a:t>Schriftsatz wird zum M2M Datensatz </a:t>
            </a:r>
            <a:r>
              <a:rPr lang="de-DE" b="0" dirty="0"/>
              <a:t>„The Attribute Longlist“</a:t>
            </a:r>
          </a:p>
        </p:txBody>
      </p:sp>
      <p:sp>
        <p:nvSpPr>
          <p:cNvPr id="5" name="Inhaltsplatzhalter 4">
            <a:extLst>
              <a:ext uri="{FF2B5EF4-FFF2-40B4-BE49-F238E27FC236}">
                <a16:creationId xmlns:a16="http://schemas.microsoft.com/office/drawing/2014/main" id="{212E6EE1-4AEA-7AAC-A75E-8DC4AB957809}"/>
              </a:ext>
            </a:extLst>
          </p:cNvPr>
          <p:cNvSpPr>
            <a:spLocks noGrp="1"/>
          </p:cNvSpPr>
          <p:nvPr>
            <p:ph sz="quarter" idx="14"/>
          </p:nvPr>
        </p:nvSpPr>
        <p:spPr>
          <a:xfrm>
            <a:off x="1376737" y="1510807"/>
            <a:ext cx="9524143" cy="4555193"/>
          </a:xfrm>
        </p:spPr>
        <p:txBody>
          <a:bodyPr/>
          <a:lstStyle/>
          <a:p>
            <a:pPr marL="0" indent="0">
              <a:buNone/>
            </a:pPr>
            <a:r>
              <a:rPr lang="de-DE" sz="2000" b="1" dirty="0">
                <a:solidFill>
                  <a:srgbClr val="000000"/>
                </a:solidFill>
                <a:latin typeface="Courier New" panose="02070309020205020404" pitchFamily="49" charset="0"/>
                <a:hlinkClick r:id="rId2"/>
              </a:rPr>
              <a:t>DPP</a:t>
            </a:r>
            <a:r>
              <a:rPr lang="de-DE" sz="2000" b="1" dirty="0">
                <a:solidFill>
                  <a:srgbClr val="000000"/>
                </a:solidFill>
                <a:latin typeface="Courier New" panose="02070309020205020404" pitchFamily="49" charset="0"/>
              </a:rPr>
              <a:t> Digital Battery Passport Attributes (Prototype)</a:t>
            </a:r>
          </a:p>
          <a:p>
            <a:pPr marL="0" indent="0" algn="l">
              <a:buNone/>
            </a:pP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a:t>
            </a:r>
            <a:r>
              <a:rPr lang="de-DE" sz="1600" b="0" i="0" dirty="0" err="1">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attributes</a:t>
            </a: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a:t>
            </a:r>
          </a:p>
          <a:p>
            <a:pPr marL="0" indent="0" algn="l">
              <a:buNone/>
            </a:pP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a:t>
            </a:r>
            <a:r>
              <a:rPr lang="de-DE" sz="1600" b="0" i="0" dirty="0" err="1">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batteryWeight</a:t>
            </a: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"1330 kg",</a:t>
            </a:r>
          </a:p>
          <a:p>
            <a:pPr marL="0" indent="0" algn="l">
              <a:buNone/>
            </a:pP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a:t>
            </a:r>
            <a:r>
              <a:rPr lang="de-DE" sz="1600" b="0" i="0" dirty="0" err="1">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ratedCapacity</a:t>
            </a: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"230 Ah",</a:t>
            </a:r>
          </a:p>
          <a:p>
            <a:pPr marL="0" indent="0" algn="l">
              <a:buNone/>
            </a:pP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a:t>
            </a:r>
            <a:r>
              <a:rPr lang="de-DE" sz="1600" b="0" i="0" dirty="0" err="1">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maximumVoltage</a:t>
            </a: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"400 V",</a:t>
            </a:r>
          </a:p>
          <a:p>
            <a:pPr marL="0" indent="0" algn="l">
              <a:buNone/>
            </a:pP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a:t>
            </a:r>
            <a:r>
              <a:rPr lang="de-DE" sz="1600" b="0" i="0" dirty="0" err="1">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minimumVoltage</a:t>
            </a: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"200 V",</a:t>
            </a:r>
          </a:p>
          <a:p>
            <a:pPr marL="0" indent="0" algn="l">
              <a:buNone/>
            </a:pP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a:t>
            </a:r>
            <a:r>
              <a:rPr lang="de-DE" sz="1600" b="0" i="0" dirty="0" err="1">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nominalVoltage</a:t>
            </a: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"300 V",</a:t>
            </a:r>
          </a:p>
          <a:p>
            <a:pPr marL="0" indent="0" algn="l">
              <a:buNone/>
            </a:pP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a:t>
            </a:r>
            <a:r>
              <a:rPr lang="de-DE" sz="1600" b="0" i="0" dirty="0" err="1">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batteryCategory</a:t>
            </a: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"EV",</a:t>
            </a:r>
          </a:p>
          <a:p>
            <a:pPr marL="0" indent="0" algn="l">
              <a:buNone/>
            </a:pP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a:t>
            </a:r>
            <a:r>
              <a:rPr lang="de-DE" sz="1600" b="0" i="0" dirty="0" err="1">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batteryChemistry</a:t>
            </a: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a:t>
            </a:r>
            <a:r>
              <a:rPr lang="de-DE" sz="1600" b="0" i="0" dirty="0" err="1">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NCA</a:t>
            </a: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a:t>
            </a:r>
          </a:p>
          <a:p>
            <a:pPr marL="0" indent="0" algn="l">
              <a:buNone/>
            </a:pP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a:t>
            </a:r>
            <a:r>
              <a:rPr lang="de-DE" sz="1600" b="0" i="0" dirty="0" err="1">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manufacturingDate</a:t>
            </a: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"2022-03-15",</a:t>
            </a:r>
          </a:p>
          <a:p>
            <a:pPr marL="0" indent="0" algn="l">
              <a:buNone/>
            </a:pP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a:t>
            </a:r>
            <a:r>
              <a:rPr lang="de-DE" sz="1600" b="0" i="0" dirty="0" err="1">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extinguishingAgent</a:t>
            </a: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"CO2",</a:t>
            </a:r>
          </a:p>
          <a:p>
            <a:pPr marL="0" indent="0" algn="l">
              <a:buNone/>
            </a:pP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a:t>
            </a:r>
            <a:r>
              <a:rPr lang="de-DE" sz="1600" b="0" i="0" dirty="0" err="1">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manufacturingPlace</a:t>
            </a:r>
            <a:r>
              <a:rPr lang="de-DE" sz="1600" b="0" i="0" dirty="0">
                <a:solidFill>
                  <a:srgbClr val="000000"/>
                </a:solidFill>
                <a:effectLst/>
                <a:latin typeface="Courier New" panose="02070309020205020404" pitchFamily="49" charset="0"/>
                <a:ea typeface="Open Sans" panose="020B0806030504020204" pitchFamily="34" charset="0"/>
                <a:cs typeface="Courier New" panose="02070309020205020404" pitchFamily="49" charset="0"/>
              </a:rPr>
              <a:t>": "USA",</a:t>
            </a:r>
          </a:p>
        </p:txBody>
      </p:sp>
      <p:pic>
        <p:nvPicPr>
          <p:cNvPr id="12" name="Picture 9">
            <a:hlinkClick r:id="rId4"/>
            <a:extLst>
              <a:ext uri="{FF2B5EF4-FFF2-40B4-BE49-F238E27FC236}">
                <a16:creationId xmlns:a16="http://schemas.microsoft.com/office/drawing/2014/main" id="{CA87F76F-54DE-F386-70D5-03BADDE4D63E}"/>
              </a:ext>
            </a:extLst>
          </p:cNvPr>
          <p:cNvPicPr>
            <a:picLocks noChangeAspect="1"/>
          </p:cNvPicPr>
          <p:nvPr/>
        </p:nvPicPr>
        <p:blipFill>
          <a:blip r:embed="rId5"/>
          <a:stretch>
            <a:fillRect/>
          </a:stretch>
        </p:blipFill>
        <p:spPr>
          <a:xfrm>
            <a:off x="354416" y="3896646"/>
            <a:ext cx="699796" cy="1117048"/>
          </a:xfrm>
          <a:prstGeom prst="rect">
            <a:avLst/>
          </a:prstGeom>
        </p:spPr>
      </p:pic>
      <p:pic>
        <p:nvPicPr>
          <p:cNvPr id="13" name="Grafik 12">
            <a:extLst>
              <a:ext uri="{FF2B5EF4-FFF2-40B4-BE49-F238E27FC236}">
                <a16:creationId xmlns:a16="http://schemas.microsoft.com/office/drawing/2014/main" id="{7455FABE-0376-8FE5-4D46-9C277572E241}"/>
              </a:ext>
            </a:extLst>
          </p:cNvPr>
          <p:cNvPicPr>
            <a:picLocks noChangeAspect="1"/>
          </p:cNvPicPr>
          <p:nvPr/>
        </p:nvPicPr>
        <p:blipFill>
          <a:blip r:embed="rId6"/>
          <a:stretch>
            <a:fillRect/>
          </a:stretch>
        </p:blipFill>
        <p:spPr>
          <a:xfrm>
            <a:off x="311773" y="2609421"/>
            <a:ext cx="737728" cy="1017638"/>
          </a:xfrm>
          <a:prstGeom prst="rect">
            <a:avLst/>
          </a:prstGeom>
        </p:spPr>
      </p:pic>
      <p:pic>
        <p:nvPicPr>
          <p:cNvPr id="15" name="Picture 17">
            <a:hlinkClick r:id="rId7"/>
            <a:extLst>
              <a:ext uri="{FF2B5EF4-FFF2-40B4-BE49-F238E27FC236}">
                <a16:creationId xmlns:a16="http://schemas.microsoft.com/office/drawing/2014/main" id="{4AE098B5-7419-551C-FC4E-A5380388FB0A}"/>
              </a:ext>
            </a:extLst>
          </p:cNvPr>
          <p:cNvPicPr>
            <a:picLocks noChangeAspect="1"/>
          </p:cNvPicPr>
          <p:nvPr/>
        </p:nvPicPr>
        <p:blipFill>
          <a:blip r:embed="rId8"/>
          <a:stretch>
            <a:fillRect/>
          </a:stretch>
        </p:blipFill>
        <p:spPr>
          <a:xfrm>
            <a:off x="410390" y="4031218"/>
            <a:ext cx="535405" cy="204070"/>
          </a:xfrm>
          <a:prstGeom prst="rect">
            <a:avLst/>
          </a:prstGeom>
        </p:spPr>
      </p:pic>
      <p:pic>
        <p:nvPicPr>
          <p:cNvPr id="16" name="Picture 20" descr="Chart, sunburst chart&#10;&#10;Description automatically generated">
            <a:hlinkClick r:id="rId9"/>
            <a:extLst>
              <a:ext uri="{FF2B5EF4-FFF2-40B4-BE49-F238E27FC236}">
                <a16:creationId xmlns:a16="http://schemas.microsoft.com/office/drawing/2014/main" id="{6DA34ACB-50DC-E80C-76A8-9699A61198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341" y="1589953"/>
            <a:ext cx="811501" cy="811501"/>
          </a:xfrm>
          <a:prstGeom prst="rect">
            <a:avLst/>
          </a:prstGeom>
        </p:spPr>
      </p:pic>
      <p:pic>
        <p:nvPicPr>
          <p:cNvPr id="17" name="Picture 26" descr="A logo with a circular arrow&#10;&#10;Description automatically generated">
            <a:hlinkClick r:id="rId11"/>
            <a:extLst>
              <a:ext uri="{FF2B5EF4-FFF2-40B4-BE49-F238E27FC236}">
                <a16:creationId xmlns:a16="http://schemas.microsoft.com/office/drawing/2014/main" id="{F828A4B9-1B61-5D2F-08D5-7D75415DF9D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193" t="8776" r="13979"/>
          <a:stretch/>
        </p:blipFill>
        <p:spPr>
          <a:xfrm>
            <a:off x="282579" y="5096588"/>
            <a:ext cx="801263" cy="1017638"/>
          </a:xfrm>
          <a:prstGeom prst="rect">
            <a:avLst/>
          </a:prstGeom>
        </p:spPr>
      </p:pic>
      <p:pic>
        <p:nvPicPr>
          <p:cNvPr id="3" name="Grafik 2">
            <a:hlinkClick r:id="rId13"/>
            <a:extLst>
              <a:ext uri="{FF2B5EF4-FFF2-40B4-BE49-F238E27FC236}">
                <a16:creationId xmlns:a16="http://schemas.microsoft.com/office/drawing/2014/main" id="{72F4C15E-CAA4-835E-4D40-EE5B934C73E6}"/>
              </a:ext>
            </a:extLst>
          </p:cNvPr>
          <p:cNvPicPr>
            <a:picLocks noChangeAspect="1"/>
          </p:cNvPicPr>
          <p:nvPr/>
        </p:nvPicPr>
        <p:blipFill>
          <a:blip r:embed="rId14"/>
          <a:stretch>
            <a:fillRect/>
          </a:stretch>
        </p:blipFill>
        <p:spPr>
          <a:xfrm>
            <a:off x="6765925" y="2277062"/>
            <a:ext cx="5071659" cy="250720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92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696318-89AF-4B03-F6DB-A25A393EAB5D}"/>
              </a:ext>
            </a:extLst>
          </p:cNvPr>
          <p:cNvSpPr>
            <a:spLocks noGrp="1"/>
          </p:cNvSpPr>
          <p:nvPr>
            <p:ph type="body" sz="quarter" idx="10"/>
          </p:nvPr>
        </p:nvSpPr>
        <p:spPr/>
        <p:txBody>
          <a:bodyPr>
            <a:normAutofit fontScale="92500" lnSpcReduction="20000"/>
          </a:bodyPr>
          <a:lstStyle/>
          <a:p>
            <a:r>
              <a:rPr lang="de-DE" dirty="0">
                <a:hlinkClick r:id="rId2"/>
              </a:rPr>
              <a:t>https://si-digital-framework.org/SI/units?lang=en</a:t>
            </a:r>
            <a:r>
              <a:rPr lang="de-DE" dirty="0"/>
              <a:t> | *FAIR </a:t>
            </a:r>
            <a:r>
              <a:rPr lang="de-DE" dirty="0" err="1"/>
              <a:t>means</a:t>
            </a:r>
            <a:r>
              <a:rPr lang="de-DE" dirty="0"/>
              <a:t>: </a:t>
            </a:r>
            <a:r>
              <a:rPr lang="de-DE" dirty="0" err="1"/>
              <a:t>Findable</a:t>
            </a:r>
            <a:r>
              <a:rPr lang="de-DE" dirty="0"/>
              <a:t> | </a:t>
            </a:r>
            <a:r>
              <a:rPr lang="de-DE" dirty="0" err="1"/>
              <a:t>Accessible</a:t>
            </a:r>
            <a:r>
              <a:rPr lang="de-DE" dirty="0"/>
              <a:t> | Interoperable | Re-</a:t>
            </a:r>
            <a:r>
              <a:rPr lang="de-DE" dirty="0" err="1"/>
              <a:t>usable</a:t>
            </a:r>
            <a:r>
              <a:rPr lang="de-DE" dirty="0"/>
              <a:t> </a:t>
            </a:r>
          </a:p>
        </p:txBody>
      </p:sp>
      <p:sp>
        <p:nvSpPr>
          <p:cNvPr id="3" name="Textplatzhalter 2">
            <a:extLst>
              <a:ext uri="{FF2B5EF4-FFF2-40B4-BE49-F238E27FC236}">
                <a16:creationId xmlns:a16="http://schemas.microsoft.com/office/drawing/2014/main" id="{3FB8DAD4-2909-6CF4-6B3C-061763D23122}"/>
              </a:ext>
            </a:extLst>
          </p:cNvPr>
          <p:cNvSpPr>
            <a:spLocks noGrp="1"/>
          </p:cNvSpPr>
          <p:nvPr>
            <p:ph type="body" sz="quarter" idx="12"/>
          </p:nvPr>
        </p:nvSpPr>
        <p:spPr/>
        <p:txBody>
          <a:bodyPr/>
          <a:lstStyle/>
          <a:p>
            <a:r>
              <a:rPr lang="de-DE" dirty="0"/>
              <a:t>Der Digitale Produktpass sollte SI-vereinheitlicht und FAIR* übertragbar sein.</a:t>
            </a:r>
          </a:p>
        </p:txBody>
      </p:sp>
      <p:sp>
        <p:nvSpPr>
          <p:cNvPr id="4" name="Textplatzhalter 3">
            <a:extLst>
              <a:ext uri="{FF2B5EF4-FFF2-40B4-BE49-F238E27FC236}">
                <a16:creationId xmlns:a16="http://schemas.microsoft.com/office/drawing/2014/main" id="{A4EE0D44-388B-B802-C8D9-4475A0B68A7A}"/>
              </a:ext>
            </a:extLst>
          </p:cNvPr>
          <p:cNvSpPr>
            <a:spLocks noGrp="1"/>
          </p:cNvSpPr>
          <p:nvPr>
            <p:ph type="body" sz="quarter" idx="13"/>
          </p:nvPr>
        </p:nvSpPr>
        <p:spPr/>
        <p:txBody>
          <a:bodyPr/>
          <a:lstStyle/>
          <a:p>
            <a:r>
              <a:rPr lang="de-DE" dirty="0"/>
              <a:t>Der Batteriepass </a:t>
            </a:r>
            <a:r>
              <a:rPr lang="de-DE" b="0" dirty="0"/>
              <a:t>- muss </a:t>
            </a:r>
            <a:r>
              <a:rPr lang="de-DE" dirty="0"/>
              <a:t>industriegesellschaftstauglich</a:t>
            </a:r>
            <a:r>
              <a:rPr lang="de-DE" b="0" dirty="0"/>
              <a:t> sein. </a:t>
            </a:r>
          </a:p>
        </p:txBody>
      </p:sp>
      <p:sp>
        <p:nvSpPr>
          <p:cNvPr id="5" name="Inhaltsplatzhalter 4">
            <a:extLst>
              <a:ext uri="{FF2B5EF4-FFF2-40B4-BE49-F238E27FC236}">
                <a16:creationId xmlns:a16="http://schemas.microsoft.com/office/drawing/2014/main" id="{A0BA3592-A90E-EC13-B003-98B013262DA3}"/>
              </a:ext>
            </a:extLst>
          </p:cNvPr>
          <p:cNvSpPr>
            <a:spLocks noGrp="1"/>
          </p:cNvSpPr>
          <p:nvPr>
            <p:ph sz="quarter" idx="14"/>
          </p:nvPr>
        </p:nvSpPr>
        <p:spPr/>
        <p:txBody>
          <a:bodyPr/>
          <a:lstStyle/>
          <a:p>
            <a:r>
              <a:rPr lang="de-DE" sz="2400" dirty="0"/>
              <a:t>Der DPP ist die regulatorische Anforderung der EU - und der UN. </a:t>
            </a:r>
          </a:p>
          <a:p>
            <a:r>
              <a:rPr lang="de-DE" sz="2400" dirty="0"/>
              <a:t>Der Batterieproduktpass ist der Erste seiner Art. 2027 ist er Pflicht.</a:t>
            </a:r>
          </a:p>
          <a:p>
            <a:r>
              <a:rPr lang="de-DE" sz="2400" dirty="0"/>
              <a:t>Textilien, Reifen, Elektrogeräte, Kunststoffe, Chemikalien, Farben etc. folgen -  bis 2030 alle Anderen.</a:t>
            </a:r>
          </a:p>
          <a:p>
            <a:r>
              <a:rPr lang="de-DE" sz="2400" dirty="0" err="1"/>
              <a:t>DNP4.0</a:t>
            </a:r>
            <a:r>
              <a:rPr lang="de-DE" sz="2400" dirty="0"/>
              <a:t> + </a:t>
            </a:r>
            <a:r>
              <a:rPr lang="de-DE" sz="2400" dirty="0" err="1"/>
              <a:t>DPP4.0</a:t>
            </a:r>
            <a:r>
              <a:rPr lang="de-DE" sz="2400" dirty="0"/>
              <a:t> sind System und technische Lösung der Industrie 4.0</a:t>
            </a:r>
          </a:p>
          <a:p>
            <a:r>
              <a:rPr lang="de-DE" sz="2400" dirty="0"/>
              <a:t>Alle DPP Produktinformationen sollen einfach und effektiv über das System der Verwaltungsschale (AAS Asset Administration System) geteilt werden können.</a:t>
            </a:r>
          </a:p>
          <a:p>
            <a:r>
              <a:rPr lang="de-DE" sz="2400" dirty="0"/>
              <a:t>Jedes Produkt bekommt (s)einen </a:t>
            </a:r>
            <a:r>
              <a:rPr lang="de-DE" sz="2400" dirty="0" err="1"/>
              <a:t>DT</a:t>
            </a:r>
            <a:r>
              <a:rPr lang="de-DE" sz="2400" dirty="0"/>
              <a:t> Digital Twin mit </a:t>
            </a:r>
            <a:r>
              <a:rPr lang="de-DE" sz="2400" dirty="0" err="1"/>
              <a:t>globalAssetId</a:t>
            </a:r>
            <a:r>
              <a:rPr lang="de-DE" sz="2400" dirty="0"/>
              <a:t>.</a:t>
            </a:r>
          </a:p>
          <a:p>
            <a:r>
              <a:rPr lang="de-DE" sz="2400" dirty="0"/>
              <a:t>Alle Produktinformationen können über den Digitalen Produkt Passport geteilt und gelesen werden – HR Human </a:t>
            </a:r>
            <a:r>
              <a:rPr lang="de-DE" sz="2400" dirty="0" err="1"/>
              <a:t>Readable</a:t>
            </a:r>
            <a:r>
              <a:rPr lang="de-DE" sz="2400" dirty="0"/>
              <a:t> und MR </a:t>
            </a:r>
            <a:r>
              <a:rPr lang="de-DE" sz="2400" dirty="0" err="1"/>
              <a:t>Machine</a:t>
            </a:r>
            <a:r>
              <a:rPr lang="de-DE" sz="2400" dirty="0"/>
              <a:t> </a:t>
            </a:r>
            <a:r>
              <a:rPr lang="de-DE" sz="2400" dirty="0" err="1"/>
              <a:t>Readable</a:t>
            </a:r>
            <a:r>
              <a:rPr lang="de-DE" sz="2400" dirty="0"/>
              <a:t> (AI/ ML </a:t>
            </a:r>
            <a:r>
              <a:rPr lang="de-DE" sz="2400" dirty="0" err="1"/>
              <a:t>Machine</a:t>
            </a:r>
            <a:r>
              <a:rPr lang="de-DE" sz="2400" dirty="0"/>
              <a:t> Learning).</a:t>
            </a:r>
          </a:p>
          <a:p>
            <a:r>
              <a:rPr lang="de-DE" sz="2400" dirty="0"/>
              <a:t>Der Batterie Produktpass kommt als Erster (DIN </a:t>
            </a:r>
            <a:r>
              <a:rPr lang="de-DE" sz="2400" dirty="0" err="1"/>
              <a:t>SPEC</a:t>
            </a:r>
            <a:r>
              <a:rPr lang="de-DE" sz="2400" dirty="0"/>
              <a:t> 99100).</a:t>
            </a:r>
          </a:p>
        </p:txBody>
      </p:sp>
    </p:spTree>
    <p:extLst>
      <p:ext uri="{BB962C8B-B14F-4D97-AF65-F5344CB8AC3E}">
        <p14:creationId xmlns:p14="http://schemas.microsoft.com/office/powerpoint/2010/main" val="30096991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696318-89AF-4B03-F6DB-A25A393EAB5D}"/>
              </a:ext>
            </a:extLst>
          </p:cNvPr>
          <p:cNvSpPr>
            <a:spLocks noGrp="1"/>
          </p:cNvSpPr>
          <p:nvPr>
            <p:ph type="body" sz="quarter" idx="10"/>
          </p:nvPr>
        </p:nvSpPr>
        <p:spPr/>
        <p:txBody>
          <a:bodyPr>
            <a:normAutofit fontScale="92500" lnSpcReduction="20000"/>
          </a:bodyPr>
          <a:lstStyle/>
          <a:p>
            <a:r>
              <a:rPr lang="de-DE" dirty="0">
                <a:hlinkClick r:id="rId2"/>
              </a:rPr>
              <a:t>https://si-digital-</a:t>
            </a:r>
            <a:r>
              <a:rPr lang="de-DE" dirty="0" err="1">
                <a:hlinkClick r:id="rId2"/>
              </a:rPr>
              <a:t>framework.org</a:t>
            </a:r>
            <a:r>
              <a:rPr lang="de-DE" dirty="0">
                <a:hlinkClick r:id="rId2"/>
              </a:rPr>
              <a:t>/SI/</a:t>
            </a:r>
            <a:r>
              <a:rPr lang="de-DE" dirty="0" err="1">
                <a:hlinkClick r:id="rId2"/>
              </a:rPr>
              <a:t>units?lang</a:t>
            </a:r>
            <a:r>
              <a:rPr lang="de-DE" dirty="0">
                <a:hlinkClick r:id="rId2"/>
              </a:rPr>
              <a:t>=en</a:t>
            </a:r>
            <a:r>
              <a:rPr lang="de-DE" dirty="0"/>
              <a:t> | </a:t>
            </a:r>
          </a:p>
        </p:txBody>
      </p:sp>
      <p:sp>
        <p:nvSpPr>
          <p:cNvPr id="3" name="Textplatzhalter 2">
            <a:extLst>
              <a:ext uri="{FF2B5EF4-FFF2-40B4-BE49-F238E27FC236}">
                <a16:creationId xmlns:a16="http://schemas.microsoft.com/office/drawing/2014/main" id="{3FB8DAD4-2909-6CF4-6B3C-061763D23122}"/>
              </a:ext>
            </a:extLst>
          </p:cNvPr>
          <p:cNvSpPr>
            <a:spLocks noGrp="1"/>
          </p:cNvSpPr>
          <p:nvPr>
            <p:ph type="body" sz="quarter" idx="12"/>
          </p:nvPr>
        </p:nvSpPr>
        <p:spPr/>
        <p:txBody>
          <a:bodyPr/>
          <a:lstStyle/>
          <a:p>
            <a:r>
              <a:rPr lang="de-DE" dirty="0"/>
              <a:t>Der Digitale Produktpass soll SI-vereinheitlicht und FAIR übertragbar sein.</a:t>
            </a:r>
          </a:p>
        </p:txBody>
      </p:sp>
      <p:sp>
        <p:nvSpPr>
          <p:cNvPr id="4" name="Textplatzhalter 3">
            <a:extLst>
              <a:ext uri="{FF2B5EF4-FFF2-40B4-BE49-F238E27FC236}">
                <a16:creationId xmlns:a16="http://schemas.microsoft.com/office/drawing/2014/main" id="{A4EE0D44-388B-B802-C8D9-4475A0B68A7A}"/>
              </a:ext>
            </a:extLst>
          </p:cNvPr>
          <p:cNvSpPr>
            <a:spLocks noGrp="1"/>
          </p:cNvSpPr>
          <p:nvPr>
            <p:ph type="body" sz="quarter" idx="13"/>
          </p:nvPr>
        </p:nvSpPr>
        <p:spPr/>
        <p:txBody>
          <a:bodyPr/>
          <a:lstStyle/>
          <a:p>
            <a:r>
              <a:rPr lang="de-DE" dirty="0"/>
              <a:t>Der Batterie Produktpass </a:t>
            </a:r>
            <a:r>
              <a:rPr lang="de-DE" b="0" dirty="0"/>
              <a:t>– Digital Twin DNP4.0 | DCC | DPP4.0 </a:t>
            </a:r>
          </a:p>
        </p:txBody>
      </p:sp>
      <p:sp>
        <p:nvSpPr>
          <p:cNvPr id="5" name="Inhaltsplatzhalter 4">
            <a:extLst>
              <a:ext uri="{FF2B5EF4-FFF2-40B4-BE49-F238E27FC236}">
                <a16:creationId xmlns:a16="http://schemas.microsoft.com/office/drawing/2014/main" id="{A0BA3592-A90E-EC13-B003-98B013262DA3}"/>
              </a:ext>
            </a:extLst>
          </p:cNvPr>
          <p:cNvSpPr>
            <a:spLocks noGrp="1"/>
          </p:cNvSpPr>
          <p:nvPr>
            <p:ph sz="quarter" idx="14"/>
          </p:nvPr>
        </p:nvSpPr>
        <p:spPr/>
        <p:txBody>
          <a:bodyPr/>
          <a:lstStyle/>
          <a:p>
            <a:r>
              <a:rPr lang="de-DE" dirty="0"/>
              <a:t>Der DPP ist die regulatorische Anforderung der EU - der „</a:t>
            </a:r>
            <a:r>
              <a:rPr lang="de-DE" dirty="0" err="1"/>
              <a:t>DPP4.0</a:t>
            </a:r>
            <a:r>
              <a:rPr lang="de-DE" dirty="0"/>
              <a:t>“ ist  die technische Lösung der Industrie 4.0.</a:t>
            </a:r>
          </a:p>
          <a:p>
            <a:r>
              <a:rPr lang="de-DE" dirty="0"/>
              <a:t>Alle Produktinformationen sollen zum Beispiel einfach und effektiv über das System der Verwaltungsschale (AAS Asset Administration System) geteilt werden können.</a:t>
            </a:r>
          </a:p>
          <a:p>
            <a:r>
              <a:rPr lang="de-DE" dirty="0"/>
              <a:t>Jedes Produkt bekommt (s)einen „</a:t>
            </a:r>
            <a:r>
              <a:rPr lang="de-DE" dirty="0" err="1"/>
              <a:t>DT</a:t>
            </a:r>
            <a:r>
              <a:rPr lang="de-DE" dirty="0"/>
              <a:t> Digital Twin“.</a:t>
            </a:r>
          </a:p>
          <a:p>
            <a:r>
              <a:rPr lang="de-DE" dirty="0"/>
              <a:t>Alle Produktinformationen können über den Digitalen Produkt Passport geteilt und gelesen werden – HR Human </a:t>
            </a:r>
            <a:r>
              <a:rPr lang="de-DE" dirty="0" err="1"/>
              <a:t>Readable</a:t>
            </a:r>
            <a:r>
              <a:rPr lang="de-DE" dirty="0"/>
              <a:t> und MR </a:t>
            </a:r>
            <a:r>
              <a:rPr lang="de-DE" dirty="0" err="1"/>
              <a:t>Machine</a:t>
            </a:r>
            <a:r>
              <a:rPr lang="de-DE" dirty="0"/>
              <a:t> </a:t>
            </a:r>
            <a:r>
              <a:rPr lang="de-DE" dirty="0" err="1"/>
              <a:t>Readable</a:t>
            </a:r>
            <a:r>
              <a:rPr lang="de-DE" dirty="0"/>
              <a:t> (AI/ ML </a:t>
            </a:r>
            <a:r>
              <a:rPr lang="de-DE" dirty="0" err="1"/>
              <a:t>Machine</a:t>
            </a:r>
            <a:r>
              <a:rPr lang="de-DE" dirty="0"/>
              <a:t> Learning).</a:t>
            </a:r>
          </a:p>
          <a:p>
            <a:r>
              <a:rPr lang="de-DE" dirty="0"/>
              <a:t>Der Batterie Produktpass kommt als Erster (DIN </a:t>
            </a:r>
            <a:r>
              <a:rPr lang="de-DE" dirty="0" err="1"/>
              <a:t>SPEC</a:t>
            </a:r>
            <a:r>
              <a:rPr lang="de-DE" dirty="0"/>
              <a:t> 99100).</a:t>
            </a:r>
          </a:p>
        </p:txBody>
      </p:sp>
    </p:spTree>
    <p:extLst>
      <p:ext uri="{BB962C8B-B14F-4D97-AF65-F5344CB8AC3E}">
        <p14:creationId xmlns:p14="http://schemas.microsoft.com/office/powerpoint/2010/main" val="39066466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A2A39E4D-A197-6C6E-A46D-378EA529537F}"/>
              </a:ext>
            </a:extLst>
          </p:cNvPr>
          <p:cNvSpPr>
            <a:spLocks noGrp="1"/>
          </p:cNvSpPr>
          <p:nvPr>
            <p:ph type="body" sz="quarter" idx="10"/>
          </p:nvPr>
        </p:nvSpPr>
        <p:spPr/>
        <p:txBody>
          <a:bodyPr>
            <a:normAutofit fontScale="92500" lnSpcReduction="20000"/>
          </a:bodyPr>
          <a:lstStyle/>
          <a:p>
            <a:r>
              <a:rPr lang="en-US" dirty="0">
                <a:hlinkClick r:id="rId2"/>
              </a:rPr>
              <a:t>Proposal for </a:t>
            </a:r>
            <a:r>
              <a:rPr lang="en-US" dirty="0" err="1">
                <a:hlinkClick r:id="rId2"/>
              </a:rPr>
              <a:t>Ecodesign</a:t>
            </a:r>
            <a:r>
              <a:rPr lang="en-US" dirty="0">
                <a:hlinkClick r:id="rId2"/>
              </a:rPr>
              <a:t> for Sustainable Products Regulation - European Commission (</a:t>
            </a:r>
            <a:r>
              <a:rPr lang="en-US" dirty="0" err="1">
                <a:hlinkClick r:id="rId2"/>
              </a:rPr>
              <a:t>europa.eu</a:t>
            </a:r>
            <a:r>
              <a:rPr lang="en-US" dirty="0">
                <a:hlinkClick r:id="rId2"/>
              </a:rPr>
              <a:t>)</a:t>
            </a:r>
            <a:r>
              <a:rPr lang="en-US" dirty="0"/>
              <a:t> | </a:t>
            </a:r>
            <a:r>
              <a:rPr lang="de-DE" dirty="0">
                <a:hlinkClick r:id="rId3"/>
              </a:rPr>
              <a:t>Digitales Typenschild: Grundlage für Industrie 4.0 (</a:t>
            </a:r>
            <a:r>
              <a:rPr lang="de-DE" dirty="0" err="1">
                <a:hlinkClick r:id="rId3"/>
              </a:rPr>
              <a:t>dke.de</a:t>
            </a:r>
            <a:r>
              <a:rPr lang="de-DE" dirty="0">
                <a:hlinkClick r:id="rId3"/>
              </a:rPr>
              <a:t>)</a:t>
            </a:r>
            <a:endParaRPr lang="de-DE" dirty="0"/>
          </a:p>
        </p:txBody>
      </p:sp>
      <p:sp>
        <p:nvSpPr>
          <p:cNvPr id="3" name="Textplatzhalter 2">
            <a:extLst>
              <a:ext uri="{FF2B5EF4-FFF2-40B4-BE49-F238E27FC236}">
                <a16:creationId xmlns:a16="http://schemas.microsoft.com/office/drawing/2014/main" id="{E6B27188-E78A-3A67-C88C-F724595F1962}"/>
              </a:ext>
            </a:extLst>
          </p:cNvPr>
          <p:cNvSpPr>
            <a:spLocks noGrp="1"/>
          </p:cNvSpPr>
          <p:nvPr>
            <p:ph type="body" sz="quarter" idx="12"/>
          </p:nvPr>
        </p:nvSpPr>
        <p:spPr/>
        <p:txBody>
          <a:bodyPr/>
          <a:lstStyle/>
          <a:p>
            <a:r>
              <a:rPr lang="de-DE" dirty="0"/>
              <a:t>People. Products. Properties – [Properties | Values | Units]</a:t>
            </a:r>
          </a:p>
        </p:txBody>
      </p:sp>
      <p:sp>
        <p:nvSpPr>
          <p:cNvPr id="4" name="Textplatzhalter 3">
            <a:extLst>
              <a:ext uri="{FF2B5EF4-FFF2-40B4-BE49-F238E27FC236}">
                <a16:creationId xmlns:a16="http://schemas.microsoft.com/office/drawing/2014/main" id="{F2AC29B6-290F-3F9C-1353-5DE49D89105D}"/>
              </a:ext>
            </a:extLst>
          </p:cNvPr>
          <p:cNvSpPr>
            <a:spLocks noGrp="1"/>
          </p:cNvSpPr>
          <p:nvPr>
            <p:ph type="body" sz="quarter" idx="13"/>
          </p:nvPr>
        </p:nvSpPr>
        <p:spPr>
          <a:xfrm>
            <a:off x="143341" y="188640"/>
            <a:ext cx="12048659" cy="504056"/>
          </a:xfrm>
        </p:spPr>
        <p:txBody>
          <a:bodyPr/>
          <a:lstStyle/>
          <a:p>
            <a:r>
              <a:rPr lang="de-DE" dirty="0"/>
              <a:t>Der Produktpass – </a:t>
            </a:r>
            <a:r>
              <a:rPr lang="de-DE" b="0" dirty="0"/>
              <a:t>dient dem Produkt und den guten Eigenschaften.</a:t>
            </a:r>
          </a:p>
        </p:txBody>
      </p:sp>
      <p:sp>
        <p:nvSpPr>
          <p:cNvPr id="5" name="Inhaltsplatzhalter 4">
            <a:extLst>
              <a:ext uri="{FF2B5EF4-FFF2-40B4-BE49-F238E27FC236}">
                <a16:creationId xmlns:a16="http://schemas.microsoft.com/office/drawing/2014/main" id="{58E1BEAC-6695-3AA3-20CC-3C26C692B8A7}"/>
              </a:ext>
            </a:extLst>
          </p:cNvPr>
          <p:cNvSpPr>
            <a:spLocks noGrp="1"/>
          </p:cNvSpPr>
          <p:nvPr>
            <p:ph sz="quarter" idx="14"/>
          </p:nvPr>
        </p:nvSpPr>
        <p:spPr/>
        <p:txBody>
          <a:bodyPr/>
          <a:lstStyle/>
          <a:p>
            <a:r>
              <a:rPr lang="de-DE" dirty="0"/>
              <a:t>Es sollen umweltfreundliche Produkte in den Betrieb und in die Benutzung kommen, die ebenso gut repariert, wiederverwendet und recycelt werden können.</a:t>
            </a:r>
          </a:p>
          <a:p>
            <a:r>
              <a:rPr lang="de-DE" dirty="0"/>
              <a:t>Langlebig sollen die Produkte sein – das sollte der Produktpass zeigen können.</a:t>
            </a:r>
          </a:p>
          <a:p>
            <a:r>
              <a:rPr lang="de-DE" dirty="0"/>
              <a:t>Jegliche Produkte müssen mit einem "Eco Design" versehen sein. Die EU Eco Design Regulierung gilt für alle 27 Länder in Europa mit dem Ziel, dass die </a:t>
            </a:r>
            <a:r>
              <a:rPr lang="de-DE" dirty="0" err="1"/>
              <a:t>Circular</a:t>
            </a:r>
            <a:r>
              <a:rPr lang="de-DE" dirty="0"/>
              <a:t> Economy einheitlich zur Anwendung kommt und dabei wieder verwendbare Produkte entstehen.</a:t>
            </a:r>
          </a:p>
          <a:p>
            <a:r>
              <a:rPr lang="de-DE" dirty="0"/>
              <a:t>Das Digitale Typenschild ist die Verbindung zum Produktpass.</a:t>
            </a:r>
          </a:p>
          <a:p>
            <a:endParaRPr lang="de-DE" dirty="0"/>
          </a:p>
        </p:txBody>
      </p:sp>
    </p:spTree>
    <p:extLst>
      <p:ext uri="{BB962C8B-B14F-4D97-AF65-F5344CB8AC3E}">
        <p14:creationId xmlns:p14="http://schemas.microsoft.com/office/powerpoint/2010/main" val="6843644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DECDAB2-754B-2BB5-E818-87F20CD071CA}"/>
              </a:ext>
            </a:extLst>
          </p:cNvPr>
          <p:cNvSpPr>
            <a:spLocks noGrp="1"/>
          </p:cNvSpPr>
          <p:nvPr>
            <p:ph type="body" sz="quarter" idx="12"/>
          </p:nvPr>
        </p:nvSpPr>
        <p:spPr/>
        <p:txBody>
          <a:bodyPr/>
          <a:lstStyle/>
          <a:p>
            <a:r>
              <a:rPr lang="de-DE" dirty="0"/>
              <a:t>Dr. Stephan Schlamminger: „</a:t>
            </a:r>
            <a:r>
              <a:rPr lang="de-DE" dirty="0" err="1"/>
              <a:t>Now</a:t>
            </a:r>
            <a:r>
              <a:rPr lang="de-DE" dirty="0"/>
              <a:t> </a:t>
            </a:r>
            <a:r>
              <a:rPr lang="de-DE" dirty="0" err="1"/>
              <a:t>it</a:t>
            </a:r>
            <a:r>
              <a:rPr lang="de-DE" dirty="0"/>
              <a:t> is </a:t>
            </a:r>
            <a:r>
              <a:rPr lang="de-DE" dirty="0" err="1"/>
              <a:t>your</a:t>
            </a:r>
            <a:r>
              <a:rPr lang="de-DE" dirty="0"/>
              <a:t> Job, to Dream real Big.“</a:t>
            </a:r>
          </a:p>
          <a:p>
            <a:endParaRPr lang="de-DE" dirty="0"/>
          </a:p>
        </p:txBody>
      </p:sp>
      <p:sp>
        <p:nvSpPr>
          <p:cNvPr id="6" name="Textplatzhalter 5">
            <a:extLst>
              <a:ext uri="{FF2B5EF4-FFF2-40B4-BE49-F238E27FC236}">
                <a16:creationId xmlns:a16="http://schemas.microsoft.com/office/drawing/2014/main" id="{697B5F26-8130-5CFC-85F4-F06F0BC66F65}"/>
              </a:ext>
            </a:extLst>
          </p:cNvPr>
          <p:cNvSpPr>
            <a:spLocks noGrp="1"/>
          </p:cNvSpPr>
          <p:nvPr>
            <p:ph type="body" sz="quarter" idx="13"/>
          </p:nvPr>
        </p:nvSpPr>
        <p:spPr/>
        <p:txBody>
          <a:bodyPr/>
          <a:lstStyle/>
          <a:p>
            <a:r>
              <a:rPr lang="de-DE" dirty="0"/>
              <a:t>„The Beginning“ </a:t>
            </a:r>
            <a:r>
              <a:rPr lang="de-DE" b="0" dirty="0"/>
              <a:t>- </a:t>
            </a:r>
            <a:r>
              <a:rPr lang="de-DE" b="0" dirty="0" err="1"/>
              <a:t>Implementing</a:t>
            </a:r>
            <a:r>
              <a:rPr lang="de-DE" b="0" dirty="0"/>
              <a:t> the </a:t>
            </a:r>
            <a:r>
              <a:rPr lang="de-DE" b="0" dirty="0" err="1"/>
              <a:t>new</a:t>
            </a:r>
            <a:r>
              <a:rPr lang="de-DE" b="0" dirty="0"/>
              <a:t> Digital SI-System of Units. </a:t>
            </a:r>
          </a:p>
        </p:txBody>
      </p:sp>
      <p:sp>
        <p:nvSpPr>
          <p:cNvPr id="11" name="Title 10">
            <a:extLst>
              <a:ext uri="{FF2B5EF4-FFF2-40B4-BE49-F238E27FC236}">
                <a16:creationId xmlns:a16="http://schemas.microsoft.com/office/drawing/2014/main" id="{DFBC89E4-30BC-C6EE-559B-8014DFB3DFD9}"/>
              </a:ext>
            </a:extLst>
          </p:cNvPr>
          <p:cNvSpPr>
            <a:spLocks noGrp="1"/>
          </p:cNvSpPr>
          <p:nvPr>
            <p:ph type="body" sz="quarter" idx="10"/>
          </p:nvPr>
        </p:nvSpPr>
        <p:spPr>
          <a:prstGeom prst="rect">
            <a:avLst/>
          </a:prstGeom>
        </p:spPr>
        <p:txBody>
          <a:bodyPr>
            <a:normAutofit fontScale="85000" lnSpcReduction="20000"/>
          </a:bodyPr>
          <a:lstStyle/>
          <a:p>
            <a:r>
              <a:rPr lang="de-DE" sz="900" b="0" dirty="0"/>
              <a:t>Dr. Stephan Schlamminger, </a:t>
            </a:r>
            <a:r>
              <a:rPr lang="de-DE" sz="900" b="0" dirty="0" err="1"/>
              <a:t>NIST</a:t>
            </a:r>
            <a:r>
              <a:rPr lang="de-DE" sz="900" b="0" dirty="0"/>
              <a:t> (USA) - </a:t>
            </a:r>
            <a:r>
              <a:rPr lang="en-US" sz="900" dirty="0"/>
              <a:t>27th </a:t>
            </a:r>
            <a:r>
              <a:rPr lang="en-US" sz="900" dirty="0" err="1"/>
              <a:t>CGPM</a:t>
            </a:r>
            <a:r>
              <a:rPr lang="en-US" sz="900" dirty="0"/>
              <a:t> Meeting, November 2022 | </a:t>
            </a:r>
            <a:r>
              <a:rPr lang="en-US" sz="900" dirty="0">
                <a:hlinkClick r:id="rId3"/>
              </a:rPr>
              <a:t>https://</a:t>
            </a:r>
            <a:r>
              <a:rPr lang="en-US" sz="900" dirty="0" err="1">
                <a:hlinkClick r:id="rId3"/>
              </a:rPr>
              <a:t>www.youtube.com</a:t>
            </a:r>
            <a:r>
              <a:rPr lang="en-US" sz="900" dirty="0">
                <a:hlinkClick r:id="rId3"/>
              </a:rPr>
              <a:t>/</a:t>
            </a:r>
            <a:r>
              <a:rPr lang="en-US" sz="900" dirty="0" err="1">
                <a:hlinkClick r:id="rId3"/>
              </a:rPr>
              <a:t>playlist?list</a:t>
            </a:r>
            <a:r>
              <a:rPr lang="en-US" sz="900" dirty="0">
                <a:hlinkClick r:id="rId3"/>
              </a:rPr>
              <a:t>=PL-</a:t>
            </a:r>
            <a:r>
              <a:rPr lang="en-US" sz="900" dirty="0" err="1">
                <a:hlinkClick r:id="rId3"/>
              </a:rPr>
              <a:t>vj</a:t>
            </a:r>
            <a:r>
              <a:rPr lang="en-US" sz="900" dirty="0">
                <a:hlinkClick r:id="rId3"/>
              </a:rPr>
              <a:t>-</a:t>
            </a:r>
            <a:r>
              <a:rPr lang="en-US" sz="900" dirty="0" err="1">
                <a:hlinkClick r:id="rId3"/>
              </a:rPr>
              <a:t>3_a7wTBjhLwgzGwNm97opZc2q3lv</a:t>
            </a:r>
            <a:r>
              <a:rPr lang="en-US" sz="900" dirty="0"/>
              <a:t>  | </a:t>
            </a:r>
            <a:r>
              <a:rPr lang="en-US" sz="900" dirty="0">
                <a:hlinkClick r:id="rId4"/>
              </a:rPr>
              <a:t>https://</a:t>
            </a:r>
            <a:r>
              <a:rPr lang="en-US" sz="900" dirty="0" err="1">
                <a:hlinkClick r:id="rId4"/>
              </a:rPr>
              <a:t>www.bipm.org</a:t>
            </a:r>
            <a:r>
              <a:rPr lang="en-US" sz="900" dirty="0">
                <a:hlinkClick r:id="rId4"/>
              </a:rPr>
              <a:t>/</a:t>
            </a:r>
            <a:r>
              <a:rPr lang="en-US" sz="900" dirty="0" err="1">
                <a:hlinkClick r:id="rId4"/>
              </a:rPr>
              <a:t>en</a:t>
            </a:r>
            <a:r>
              <a:rPr lang="en-US" sz="900" dirty="0">
                <a:hlinkClick r:id="rId4"/>
              </a:rPr>
              <a:t>/-/2022-03-30-digital-statement</a:t>
            </a:r>
            <a:r>
              <a:rPr lang="en-US" sz="900" dirty="0"/>
              <a:t> </a:t>
            </a:r>
            <a:endParaRPr lang="de-DE" sz="900" dirty="0"/>
          </a:p>
        </p:txBody>
      </p:sp>
      <p:pic>
        <p:nvPicPr>
          <p:cNvPr id="9" name="Grafik 8" descr="Ein Bild, das Kleidung, Anzug, Menschliches Gesicht, Mann enthält.&#10;&#10;Automatisch generierte Beschreibung">
            <a:hlinkClick r:id="rId5"/>
            <a:extLst>
              <a:ext uri="{FF2B5EF4-FFF2-40B4-BE49-F238E27FC236}">
                <a16:creationId xmlns:a16="http://schemas.microsoft.com/office/drawing/2014/main" id="{436A2A9F-6455-12E7-C217-B915382EB1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223" y="1467248"/>
            <a:ext cx="6218600" cy="3700912"/>
          </a:xfrm>
          <a:prstGeom prst="rect">
            <a:avLst/>
          </a:prstGeom>
        </p:spPr>
      </p:pic>
      <p:pic>
        <p:nvPicPr>
          <p:cNvPr id="10" name="Picture 20" descr="Chart, sunburst chart&#10;&#10;Description automatically generated">
            <a:hlinkClick r:id="rId7"/>
            <a:extLst>
              <a:ext uri="{FF2B5EF4-FFF2-40B4-BE49-F238E27FC236}">
                <a16:creationId xmlns:a16="http://schemas.microsoft.com/office/drawing/2014/main" id="{897205FC-59B1-5AEA-95FA-199B4D4083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88968" y="5519681"/>
            <a:ext cx="845875" cy="845875"/>
          </a:xfrm>
          <a:prstGeom prst="rect">
            <a:avLst/>
          </a:prstGeom>
        </p:spPr>
      </p:pic>
      <p:pic>
        <p:nvPicPr>
          <p:cNvPr id="16" name="Grafik 15" descr="Ein Bild, das Kleidung, Menschliches Gesicht, Person, Anzug enthält.&#10;&#10;Automatisch generierte Beschreibung">
            <a:hlinkClick r:id="rId4"/>
            <a:extLst>
              <a:ext uri="{FF2B5EF4-FFF2-40B4-BE49-F238E27FC236}">
                <a16:creationId xmlns:a16="http://schemas.microsoft.com/office/drawing/2014/main" id="{629202FD-ACE1-54CF-47DF-CDB6A82D0B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1744" y="1467248"/>
            <a:ext cx="4671918" cy="3923504"/>
          </a:xfrm>
          <a:prstGeom prst="rect">
            <a:avLst/>
          </a:prstGeom>
        </p:spPr>
      </p:pic>
      <p:pic>
        <p:nvPicPr>
          <p:cNvPr id="12" name="Picture 5" descr="A picture containing text, outdoor, sign, blue&#10;&#10;Description automatically generated">
            <a:extLst>
              <a:ext uri="{FF2B5EF4-FFF2-40B4-BE49-F238E27FC236}">
                <a16:creationId xmlns:a16="http://schemas.microsoft.com/office/drawing/2014/main" id="{2114D009-A4DF-DF8B-52BB-BF6D403FCD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41467" y="5551200"/>
            <a:ext cx="845875" cy="809221"/>
          </a:xfrm>
          <a:prstGeom prst="rect">
            <a:avLst/>
          </a:prstGeom>
        </p:spPr>
      </p:pic>
      <p:pic>
        <p:nvPicPr>
          <p:cNvPr id="4" name="Grafik 3" descr="Ein Bild, das Text, Screenshot enthält.&#10;&#10;Automatisch generierte Beschreibung">
            <a:extLst>
              <a:ext uri="{FF2B5EF4-FFF2-40B4-BE49-F238E27FC236}">
                <a16:creationId xmlns:a16="http://schemas.microsoft.com/office/drawing/2014/main" id="{F8380720-507E-F346-70B9-6C62D9629931}"/>
              </a:ext>
            </a:extLst>
          </p:cNvPr>
          <p:cNvPicPr>
            <a:picLocks noChangeAspect="1"/>
          </p:cNvPicPr>
          <p:nvPr/>
        </p:nvPicPr>
        <p:blipFill rotWithShape="1">
          <a:blip r:embed="rId11">
            <a:extLst>
              <a:ext uri="{28A0092B-C50C-407E-A947-70E740481C1C}">
                <a14:useLocalDpi xmlns:a14="http://schemas.microsoft.com/office/drawing/2010/main" val="0"/>
              </a:ext>
            </a:extLst>
          </a:blip>
          <a:srcRect r="21478" b="5951"/>
          <a:stretch/>
        </p:blipFill>
        <p:spPr>
          <a:xfrm>
            <a:off x="3415002" y="3641514"/>
            <a:ext cx="4046584" cy="2309920"/>
          </a:xfrm>
          <a:prstGeom prst="rect">
            <a:avLst/>
          </a:prstGeom>
          <a:ln>
            <a:solidFill>
              <a:schemeClr val="tx1"/>
            </a:solidFill>
          </a:ln>
          <a:effectLst>
            <a:outerShdw blurRad="381000" dist="38100" dir="2700000" algn="tl" rotWithShape="0">
              <a:prstClr val="black">
                <a:alpha val="40000"/>
              </a:prstClr>
            </a:outerShdw>
          </a:effectLst>
        </p:spPr>
      </p:pic>
      <p:sp>
        <p:nvSpPr>
          <p:cNvPr id="3" name="Pfeil nach rechts 34">
            <a:extLst>
              <a:ext uri="{FF2B5EF4-FFF2-40B4-BE49-F238E27FC236}">
                <a16:creationId xmlns:a16="http://schemas.microsoft.com/office/drawing/2014/main" id="{6EBC4B3E-D657-A7DD-6141-711B4A03436C}"/>
              </a:ext>
            </a:extLst>
          </p:cNvPr>
          <p:cNvSpPr/>
          <p:nvPr/>
        </p:nvSpPr>
        <p:spPr>
          <a:xfrm rot="20314022">
            <a:off x="915920" y="5264950"/>
            <a:ext cx="3214644"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200" b="1" dirty="0">
                <a:solidFill>
                  <a:schemeClr val="tx2"/>
                </a:solidFill>
              </a:rPr>
              <a:t>Digital SI in ONE Hand</a:t>
            </a:r>
            <a:endParaRPr lang="de-DE" sz="2200" dirty="0">
              <a:solidFill>
                <a:schemeClr val="tx2"/>
              </a:solidFill>
            </a:endParaRPr>
          </a:p>
        </p:txBody>
      </p:sp>
      <p:sp>
        <p:nvSpPr>
          <p:cNvPr id="5" name="Pfeil nach rechts 34">
            <a:extLst>
              <a:ext uri="{FF2B5EF4-FFF2-40B4-BE49-F238E27FC236}">
                <a16:creationId xmlns:a16="http://schemas.microsoft.com/office/drawing/2014/main" id="{4235361F-5EB8-3715-B66C-ACCC812736FA}"/>
              </a:ext>
            </a:extLst>
          </p:cNvPr>
          <p:cNvSpPr/>
          <p:nvPr/>
        </p:nvSpPr>
        <p:spPr>
          <a:xfrm rot="20314022">
            <a:off x="5169201" y="5127576"/>
            <a:ext cx="3672962"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200" b="1" dirty="0">
                <a:solidFill>
                  <a:schemeClr val="tx2"/>
                </a:solidFill>
              </a:rPr>
              <a:t>BIPM - ONE Joint Statement</a:t>
            </a:r>
            <a:endParaRPr lang="de-DE" sz="2200" dirty="0">
              <a:solidFill>
                <a:schemeClr val="tx2"/>
              </a:solidFill>
            </a:endParaRPr>
          </a:p>
        </p:txBody>
      </p:sp>
    </p:spTree>
    <p:extLst>
      <p:ext uri="{BB962C8B-B14F-4D97-AF65-F5344CB8AC3E}">
        <p14:creationId xmlns:p14="http://schemas.microsoft.com/office/powerpoint/2010/main" val="14785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01864-E06B-E703-5DC8-0AF61EDB7F95}"/>
            </a:ext>
          </a:extLst>
        </p:cNvPr>
        <p:cNvGrpSpPr/>
        <p:nvPr/>
      </p:nvGrpSpPr>
      <p:grpSpPr>
        <a:xfrm>
          <a:off x="0" y="0"/>
          <a:ext cx="0" cy="0"/>
          <a:chOff x="0" y="0"/>
          <a:chExt cx="0" cy="0"/>
        </a:xfrm>
      </p:grpSpPr>
      <p:sp>
        <p:nvSpPr>
          <p:cNvPr id="33" name="Text Placeholder 32">
            <a:extLst>
              <a:ext uri="{FF2B5EF4-FFF2-40B4-BE49-F238E27FC236}">
                <a16:creationId xmlns:a16="http://schemas.microsoft.com/office/drawing/2014/main" id="{D3C9DF49-883E-60B7-9DEE-1169EAA03E9C}"/>
              </a:ext>
            </a:extLst>
          </p:cNvPr>
          <p:cNvSpPr>
            <a:spLocks noGrp="1"/>
          </p:cNvSpPr>
          <p:nvPr>
            <p:ph type="body" sz="quarter" idx="12"/>
          </p:nvPr>
        </p:nvSpPr>
        <p:spPr>
          <a:xfrm>
            <a:off x="360000" y="792000"/>
            <a:ext cx="11756732" cy="449204"/>
          </a:xfrm>
        </p:spPr>
        <p:txBody>
          <a:bodyPr/>
          <a:lstStyle/>
          <a:p>
            <a:r>
              <a:rPr lang="de-DE" b="0" dirty="0"/>
              <a:t>Homologation | Regulation | </a:t>
            </a:r>
            <a:r>
              <a:rPr lang="de-DE" dirty="0" err="1"/>
              <a:t>Conformity</a:t>
            </a:r>
            <a:r>
              <a:rPr lang="de-DE" b="0" dirty="0"/>
              <a:t> | </a:t>
            </a:r>
            <a:r>
              <a:rPr lang="de-DE" dirty="0"/>
              <a:t>Accreditation | Certification</a:t>
            </a:r>
            <a:endParaRPr lang="de-DE" b="0" dirty="0"/>
          </a:p>
        </p:txBody>
      </p:sp>
      <p:sp>
        <p:nvSpPr>
          <p:cNvPr id="12" name="Text Placeholder 11">
            <a:extLst>
              <a:ext uri="{FF2B5EF4-FFF2-40B4-BE49-F238E27FC236}">
                <a16:creationId xmlns:a16="http://schemas.microsoft.com/office/drawing/2014/main" id="{92B2C87C-C70D-C846-A462-6393296C19E6}"/>
              </a:ext>
            </a:extLst>
          </p:cNvPr>
          <p:cNvSpPr>
            <a:spLocks noGrp="1"/>
          </p:cNvSpPr>
          <p:nvPr>
            <p:ph type="body" sz="quarter" idx="13"/>
          </p:nvPr>
        </p:nvSpPr>
        <p:spPr>
          <a:xfrm>
            <a:off x="143342" y="188640"/>
            <a:ext cx="11782558" cy="504056"/>
          </a:xfrm>
        </p:spPr>
        <p:txBody>
          <a:bodyPr/>
          <a:lstStyle/>
          <a:p>
            <a:r>
              <a:rPr lang="de-DE" dirty="0"/>
              <a:t>Technology | Culture | Society</a:t>
            </a:r>
            <a:endParaRPr lang="de-DE" b="0" dirty="0"/>
          </a:p>
        </p:txBody>
      </p:sp>
      <p:sp>
        <p:nvSpPr>
          <p:cNvPr id="16" name="Text Placeholder 15">
            <a:extLst>
              <a:ext uri="{FF2B5EF4-FFF2-40B4-BE49-F238E27FC236}">
                <a16:creationId xmlns:a16="http://schemas.microsoft.com/office/drawing/2014/main" id="{27BE7B51-48E1-779D-6A28-966312B24CC6}"/>
              </a:ext>
            </a:extLst>
          </p:cNvPr>
          <p:cNvSpPr>
            <a:spLocks noGrp="1"/>
          </p:cNvSpPr>
          <p:nvPr>
            <p:ph type="body" sz="quarter" idx="10"/>
          </p:nvPr>
        </p:nvSpPr>
        <p:spPr/>
        <p:txBody>
          <a:bodyPr>
            <a:normAutofit fontScale="92500" lnSpcReduction="20000"/>
          </a:bodyPr>
          <a:lstStyle/>
          <a:p>
            <a:r>
              <a:rPr lang="de-DE">
                <a:hlinkClick r:id="rId3"/>
              </a:rPr>
              <a:t>https://asa-verband.de/ueber-uns/ | https://people.products.properties</a:t>
            </a:r>
            <a:r>
              <a:rPr lang="de-DE"/>
              <a:t> </a:t>
            </a:r>
          </a:p>
        </p:txBody>
      </p:sp>
      <p:pic>
        <p:nvPicPr>
          <p:cNvPr id="18" name="Picture 18">
            <a:extLst>
              <a:ext uri="{FF2B5EF4-FFF2-40B4-BE49-F238E27FC236}">
                <a16:creationId xmlns:a16="http://schemas.microsoft.com/office/drawing/2014/main" id="{5A0AB760-66F0-AC08-EDDF-169D92EC2243}"/>
              </a:ext>
            </a:extLst>
          </p:cNvPr>
          <p:cNvPicPr>
            <a:picLocks noChangeAspect="1"/>
          </p:cNvPicPr>
          <p:nvPr/>
        </p:nvPicPr>
        <p:blipFill>
          <a:blip r:embed="rId4"/>
          <a:stretch>
            <a:fillRect/>
          </a:stretch>
        </p:blipFill>
        <p:spPr>
          <a:xfrm>
            <a:off x="3633320" y="1371857"/>
            <a:ext cx="919019" cy="911323"/>
          </a:xfrm>
          <a:prstGeom prst="rect">
            <a:avLst/>
          </a:prstGeom>
        </p:spPr>
      </p:pic>
      <p:pic>
        <p:nvPicPr>
          <p:cNvPr id="19" name="Picture 19">
            <a:extLst>
              <a:ext uri="{FF2B5EF4-FFF2-40B4-BE49-F238E27FC236}">
                <a16:creationId xmlns:a16="http://schemas.microsoft.com/office/drawing/2014/main" id="{87C1E67F-28CE-2ECF-3FEF-B3F06ADF6A38}"/>
              </a:ext>
            </a:extLst>
          </p:cNvPr>
          <p:cNvPicPr>
            <a:picLocks noChangeAspect="1"/>
          </p:cNvPicPr>
          <p:nvPr/>
        </p:nvPicPr>
        <p:blipFill>
          <a:blip r:embed="rId5"/>
          <a:stretch>
            <a:fillRect/>
          </a:stretch>
        </p:blipFill>
        <p:spPr>
          <a:xfrm>
            <a:off x="6020296" y="1371857"/>
            <a:ext cx="919019" cy="911322"/>
          </a:xfrm>
          <a:prstGeom prst="rect">
            <a:avLst/>
          </a:prstGeom>
        </p:spPr>
      </p:pic>
      <p:pic>
        <p:nvPicPr>
          <p:cNvPr id="20" name="Picture 20">
            <a:extLst>
              <a:ext uri="{FF2B5EF4-FFF2-40B4-BE49-F238E27FC236}">
                <a16:creationId xmlns:a16="http://schemas.microsoft.com/office/drawing/2014/main" id="{09C44D56-EC49-D2C3-7318-0B5508C00D92}"/>
              </a:ext>
            </a:extLst>
          </p:cNvPr>
          <p:cNvPicPr>
            <a:picLocks noChangeAspect="1"/>
          </p:cNvPicPr>
          <p:nvPr/>
        </p:nvPicPr>
        <p:blipFill>
          <a:blip r:embed="rId6"/>
          <a:stretch>
            <a:fillRect/>
          </a:stretch>
        </p:blipFill>
        <p:spPr>
          <a:xfrm>
            <a:off x="4826808" y="1371857"/>
            <a:ext cx="919019" cy="911322"/>
          </a:xfrm>
          <a:prstGeom prst="rect">
            <a:avLst/>
          </a:prstGeom>
        </p:spPr>
      </p:pic>
      <p:pic>
        <p:nvPicPr>
          <p:cNvPr id="21" name="Picture 21">
            <a:extLst>
              <a:ext uri="{FF2B5EF4-FFF2-40B4-BE49-F238E27FC236}">
                <a16:creationId xmlns:a16="http://schemas.microsoft.com/office/drawing/2014/main" id="{C1AEEF69-15B6-1854-9B09-12D4DBD5B68C}"/>
              </a:ext>
            </a:extLst>
          </p:cNvPr>
          <p:cNvPicPr>
            <a:picLocks noChangeAspect="1"/>
          </p:cNvPicPr>
          <p:nvPr/>
        </p:nvPicPr>
        <p:blipFill>
          <a:blip r:embed="rId7"/>
          <a:stretch>
            <a:fillRect/>
          </a:stretch>
        </p:blipFill>
        <p:spPr>
          <a:xfrm>
            <a:off x="9606353" y="1380994"/>
            <a:ext cx="919019" cy="911322"/>
          </a:xfrm>
          <a:prstGeom prst="rect">
            <a:avLst/>
          </a:prstGeom>
        </p:spPr>
      </p:pic>
      <p:pic>
        <p:nvPicPr>
          <p:cNvPr id="22" name="Picture 22">
            <a:extLst>
              <a:ext uri="{FF2B5EF4-FFF2-40B4-BE49-F238E27FC236}">
                <a16:creationId xmlns:a16="http://schemas.microsoft.com/office/drawing/2014/main" id="{523CD80A-ED95-5D55-4D78-4D6A369D9D00}"/>
              </a:ext>
            </a:extLst>
          </p:cNvPr>
          <p:cNvPicPr>
            <a:picLocks noChangeAspect="1"/>
          </p:cNvPicPr>
          <p:nvPr/>
        </p:nvPicPr>
        <p:blipFill>
          <a:blip r:embed="rId8"/>
          <a:stretch>
            <a:fillRect/>
          </a:stretch>
        </p:blipFill>
        <p:spPr>
          <a:xfrm>
            <a:off x="10799841" y="1380994"/>
            <a:ext cx="919019" cy="911322"/>
          </a:xfrm>
          <a:prstGeom prst="rect">
            <a:avLst/>
          </a:prstGeom>
        </p:spPr>
      </p:pic>
      <p:pic>
        <p:nvPicPr>
          <p:cNvPr id="23" name="Picture 23">
            <a:extLst>
              <a:ext uri="{FF2B5EF4-FFF2-40B4-BE49-F238E27FC236}">
                <a16:creationId xmlns:a16="http://schemas.microsoft.com/office/drawing/2014/main" id="{9D665610-062E-6A80-F1CD-6884D8F857C1}"/>
              </a:ext>
            </a:extLst>
          </p:cNvPr>
          <p:cNvPicPr>
            <a:picLocks noChangeAspect="1"/>
          </p:cNvPicPr>
          <p:nvPr/>
        </p:nvPicPr>
        <p:blipFill>
          <a:blip r:embed="rId9"/>
          <a:stretch>
            <a:fillRect/>
          </a:stretch>
        </p:blipFill>
        <p:spPr>
          <a:xfrm>
            <a:off x="8412865" y="1380994"/>
            <a:ext cx="919019" cy="911322"/>
          </a:xfrm>
          <a:prstGeom prst="rect">
            <a:avLst/>
          </a:prstGeom>
        </p:spPr>
      </p:pic>
      <p:pic>
        <p:nvPicPr>
          <p:cNvPr id="24" name="Picture 24">
            <a:extLst>
              <a:ext uri="{FF2B5EF4-FFF2-40B4-BE49-F238E27FC236}">
                <a16:creationId xmlns:a16="http://schemas.microsoft.com/office/drawing/2014/main" id="{0A7E0254-8291-7E39-E4A4-093648579537}"/>
              </a:ext>
            </a:extLst>
          </p:cNvPr>
          <p:cNvPicPr>
            <a:picLocks noChangeAspect="1"/>
          </p:cNvPicPr>
          <p:nvPr/>
        </p:nvPicPr>
        <p:blipFill>
          <a:blip r:embed="rId10"/>
          <a:stretch>
            <a:fillRect/>
          </a:stretch>
        </p:blipFill>
        <p:spPr>
          <a:xfrm>
            <a:off x="7231983" y="1378079"/>
            <a:ext cx="919019" cy="911322"/>
          </a:xfrm>
          <a:prstGeom prst="rect">
            <a:avLst/>
          </a:prstGeom>
        </p:spPr>
      </p:pic>
      <p:pic>
        <p:nvPicPr>
          <p:cNvPr id="32" name="Picture 32" descr="https://www.beissbarth.de/bilder/chronik/beissbarth_1899.jpg?m=1424877690&amp;">
            <a:extLst>
              <a:ext uri="{FF2B5EF4-FFF2-40B4-BE49-F238E27FC236}">
                <a16:creationId xmlns:a16="http://schemas.microsoft.com/office/drawing/2014/main" id="{CD1ACE80-7468-9FE6-DB0E-89447AECB702}"/>
              </a:ext>
            </a:extLst>
          </p:cNvPr>
          <p:cNvPicPr>
            <a:picLocks noChangeAspect="1"/>
          </p:cNvPicPr>
          <p:nvPr/>
        </p:nvPicPr>
        <p:blipFill>
          <a:blip r:embed="rId11"/>
          <a:stretch>
            <a:fillRect/>
          </a:stretch>
        </p:blipFill>
        <p:spPr>
          <a:xfrm>
            <a:off x="396749" y="2483352"/>
            <a:ext cx="2343615" cy="1762469"/>
          </a:xfrm>
          <a:prstGeom prst="rect">
            <a:avLst/>
          </a:prstGeom>
        </p:spPr>
      </p:pic>
      <p:pic>
        <p:nvPicPr>
          <p:cNvPr id="34" name="Picture 34" descr="https://www.beissbarth.de/bilder/chronik/aelteste_nummernschild.jpg?m=1424877680&amp;">
            <a:extLst>
              <a:ext uri="{FF2B5EF4-FFF2-40B4-BE49-F238E27FC236}">
                <a16:creationId xmlns:a16="http://schemas.microsoft.com/office/drawing/2014/main" id="{1A992285-D849-E1E2-64CE-533143A12B6C}"/>
              </a:ext>
            </a:extLst>
          </p:cNvPr>
          <p:cNvPicPr>
            <a:picLocks noChangeAspect="1"/>
          </p:cNvPicPr>
          <p:nvPr/>
        </p:nvPicPr>
        <p:blipFill>
          <a:blip r:embed="rId12"/>
          <a:stretch>
            <a:fillRect/>
          </a:stretch>
        </p:blipFill>
        <p:spPr>
          <a:xfrm>
            <a:off x="452505" y="4464783"/>
            <a:ext cx="2287859" cy="1656068"/>
          </a:xfrm>
          <a:prstGeom prst="rect">
            <a:avLst/>
          </a:prstGeom>
        </p:spPr>
      </p:pic>
      <p:pic>
        <p:nvPicPr>
          <p:cNvPr id="47" name="Picture 35">
            <a:extLst>
              <a:ext uri="{FF2B5EF4-FFF2-40B4-BE49-F238E27FC236}">
                <a16:creationId xmlns:a16="http://schemas.microsoft.com/office/drawing/2014/main" id="{AF7E9709-988D-A695-9BE4-EC0DE82DBF01}"/>
              </a:ext>
            </a:extLst>
          </p:cNvPr>
          <p:cNvPicPr>
            <a:picLocks noChangeAspect="1"/>
          </p:cNvPicPr>
          <p:nvPr/>
        </p:nvPicPr>
        <p:blipFill rotWithShape="1">
          <a:blip r:embed="rId13"/>
          <a:srcRect l="13735" t="-236" r="11088" b="7056"/>
          <a:stretch/>
        </p:blipFill>
        <p:spPr>
          <a:xfrm>
            <a:off x="3240748" y="2448877"/>
            <a:ext cx="3403956" cy="3671974"/>
          </a:xfrm>
          <a:prstGeom prst="rect">
            <a:avLst/>
          </a:prstGeom>
        </p:spPr>
      </p:pic>
      <p:pic>
        <p:nvPicPr>
          <p:cNvPr id="5" name="Picture 6">
            <a:extLst>
              <a:ext uri="{FF2B5EF4-FFF2-40B4-BE49-F238E27FC236}">
                <a16:creationId xmlns:a16="http://schemas.microsoft.com/office/drawing/2014/main" id="{73925343-8673-D5F2-A47C-18165B06C9ED}"/>
              </a:ext>
            </a:extLst>
          </p:cNvPr>
          <p:cNvPicPr>
            <a:picLocks noChangeAspect="1"/>
          </p:cNvPicPr>
          <p:nvPr/>
        </p:nvPicPr>
        <p:blipFill>
          <a:blip r:embed="rId14"/>
          <a:stretch>
            <a:fillRect/>
          </a:stretch>
        </p:blipFill>
        <p:spPr>
          <a:xfrm>
            <a:off x="2548901" y="1378289"/>
            <a:ext cx="926196" cy="926196"/>
          </a:xfrm>
          <a:prstGeom prst="rect">
            <a:avLst/>
          </a:prstGeom>
        </p:spPr>
      </p:pic>
      <p:pic>
        <p:nvPicPr>
          <p:cNvPr id="7" name="Picture 6" descr="Chart, sunburst chart&#10;&#10;Description automatically generated">
            <a:hlinkClick r:id="rId15"/>
            <a:extLst>
              <a:ext uri="{FF2B5EF4-FFF2-40B4-BE49-F238E27FC236}">
                <a16:creationId xmlns:a16="http://schemas.microsoft.com/office/drawing/2014/main" id="{2D1CD8FE-D3AF-DA4B-6018-83ED6EA095D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3407" y="1452249"/>
            <a:ext cx="778276" cy="778276"/>
          </a:xfrm>
          <a:prstGeom prst="rect">
            <a:avLst/>
          </a:prstGeom>
        </p:spPr>
      </p:pic>
      <p:pic>
        <p:nvPicPr>
          <p:cNvPr id="6" name="Picture 2" descr="Im neuen Internationalen Einheitensystem (SI) werden sieben Naturkonstanten als definierende Bezugsgrößen festgelegt. (Grafik: PTB)">
            <a:hlinkClick r:id="rId15"/>
            <a:extLst>
              <a:ext uri="{FF2B5EF4-FFF2-40B4-BE49-F238E27FC236}">
                <a16:creationId xmlns:a16="http://schemas.microsoft.com/office/drawing/2014/main" id="{6A8CA9FF-7F1C-8ED3-A759-A2FDF087806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96152" y="1469260"/>
            <a:ext cx="778276" cy="744254"/>
          </a:xfrm>
          <a:prstGeom prst="rect">
            <a:avLst/>
          </a:prstGeom>
          <a:effectLst/>
          <a:extLst>
            <a:ext uri="{909E8E84-426E-40DD-AFC4-6F175D3DCCD1}">
              <a14:hiddenFill xmlns:a14="http://schemas.microsoft.com/office/drawing/2010/main">
                <a:solidFill>
                  <a:srgbClr val="FFFFFF"/>
                </a:solidFill>
              </a14:hiddenFill>
            </a:ext>
          </a:extLst>
        </p:spPr>
      </p:pic>
      <p:pic>
        <p:nvPicPr>
          <p:cNvPr id="4" name="Picture 41">
            <a:extLst>
              <a:ext uri="{FF2B5EF4-FFF2-40B4-BE49-F238E27FC236}">
                <a16:creationId xmlns:a16="http://schemas.microsoft.com/office/drawing/2014/main" id="{75991185-ED83-7C87-E112-12E6B0E7CE96}"/>
              </a:ext>
            </a:extLst>
          </p:cNvPr>
          <p:cNvPicPr>
            <a:picLocks noChangeAspect="1"/>
          </p:cNvPicPr>
          <p:nvPr/>
        </p:nvPicPr>
        <p:blipFill rotWithShape="1">
          <a:blip r:embed="rId18"/>
          <a:srcRect t="1" b="-4668"/>
          <a:stretch/>
        </p:blipFill>
        <p:spPr>
          <a:xfrm>
            <a:off x="6899932" y="2483352"/>
            <a:ext cx="2367956" cy="3835325"/>
          </a:xfrm>
          <a:prstGeom prst="rect">
            <a:avLst/>
          </a:prstGeom>
        </p:spPr>
      </p:pic>
      <p:pic>
        <p:nvPicPr>
          <p:cNvPr id="10" name="Picture 9">
            <a:extLst>
              <a:ext uri="{FF2B5EF4-FFF2-40B4-BE49-F238E27FC236}">
                <a16:creationId xmlns:a16="http://schemas.microsoft.com/office/drawing/2014/main" id="{AB613FD1-34A9-439C-94A5-6ECF8A69754B}"/>
              </a:ext>
            </a:extLst>
          </p:cNvPr>
          <p:cNvPicPr>
            <a:picLocks noChangeAspect="1"/>
          </p:cNvPicPr>
          <p:nvPr/>
        </p:nvPicPr>
        <p:blipFill>
          <a:blip r:embed="rId19"/>
          <a:stretch>
            <a:fillRect/>
          </a:stretch>
        </p:blipFill>
        <p:spPr>
          <a:xfrm rot="5400000">
            <a:off x="8866658" y="3282455"/>
            <a:ext cx="3651304" cy="2053099"/>
          </a:xfrm>
          <a:prstGeom prst="rect">
            <a:avLst/>
          </a:prstGeom>
        </p:spPr>
      </p:pic>
      <p:pic>
        <p:nvPicPr>
          <p:cNvPr id="2" name="Picture 9">
            <a:hlinkClick r:id="rId20"/>
            <a:extLst>
              <a:ext uri="{FF2B5EF4-FFF2-40B4-BE49-F238E27FC236}">
                <a16:creationId xmlns:a16="http://schemas.microsoft.com/office/drawing/2014/main" id="{63ABDB49-5DEE-224F-3178-F72FB5039E49}"/>
              </a:ext>
            </a:extLst>
          </p:cNvPr>
          <p:cNvPicPr>
            <a:picLocks noChangeAspect="1"/>
          </p:cNvPicPr>
          <p:nvPr/>
        </p:nvPicPr>
        <p:blipFill>
          <a:blip r:embed="rId21"/>
          <a:stretch>
            <a:fillRect/>
          </a:stretch>
        </p:blipFill>
        <p:spPr>
          <a:xfrm>
            <a:off x="11269978" y="5317731"/>
            <a:ext cx="846754" cy="1351628"/>
          </a:xfrm>
          <a:prstGeom prst="rect">
            <a:avLst/>
          </a:prstGeom>
        </p:spPr>
      </p:pic>
      <p:pic>
        <p:nvPicPr>
          <p:cNvPr id="3" name="Picture 2">
            <a:hlinkClick r:id="rId22"/>
            <a:extLst>
              <a:ext uri="{FF2B5EF4-FFF2-40B4-BE49-F238E27FC236}">
                <a16:creationId xmlns:a16="http://schemas.microsoft.com/office/drawing/2014/main" id="{53BFA1E8-71D1-4C92-3041-B3B558BFB814}"/>
              </a:ext>
            </a:extLst>
          </p:cNvPr>
          <p:cNvPicPr>
            <a:picLocks noChangeAspect="1"/>
          </p:cNvPicPr>
          <p:nvPr/>
        </p:nvPicPr>
        <p:blipFill>
          <a:blip r:embed="rId23"/>
          <a:stretch>
            <a:fillRect/>
          </a:stretch>
        </p:blipFill>
        <p:spPr>
          <a:xfrm>
            <a:off x="11324551" y="5482849"/>
            <a:ext cx="647840" cy="246925"/>
          </a:xfrm>
          <a:prstGeom prst="rect">
            <a:avLst/>
          </a:prstGeom>
        </p:spPr>
      </p:pic>
      <p:pic>
        <p:nvPicPr>
          <p:cNvPr id="14" name="Grafik 13">
            <a:extLst>
              <a:ext uri="{FF2B5EF4-FFF2-40B4-BE49-F238E27FC236}">
                <a16:creationId xmlns:a16="http://schemas.microsoft.com/office/drawing/2014/main" id="{994492ED-DDA8-EB07-59ED-D87956525737}"/>
              </a:ext>
            </a:extLst>
          </p:cNvPr>
          <p:cNvPicPr>
            <a:picLocks noChangeAspect="1"/>
          </p:cNvPicPr>
          <p:nvPr/>
        </p:nvPicPr>
        <p:blipFill>
          <a:blip r:embed="rId24"/>
          <a:stretch>
            <a:fillRect/>
          </a:stretch>
        </p:blipFill>
        <p:spPr>
          <a:xfrm>
            <a:off x="9070202" y="1241204"/>
            <a:ext cx="395372" cy="541035"/>
          </a:xfrm>
          <a:prstGeom prst="rect">
            <a:avLst/>
          </a:prstGeom>
        </p:spPr>
      </p:pic>
      <p:pic>
        <p:nvPicPr>
          <p:cNvPr id="17" name="Grafik 16">
            <a:extLst>
              <a:ext uri="{FF2B5EF4-FFF2-40B4-BE49-F238E27FC236}">
                <a16:creationId xmlns:a16="http://schemas.microsoft.com/office/drawing/2014/main" id="{1E81FDD7-DD5E-05CA-D2F5-FB7FFFA47515}"/>
              </a:ext>
            </a:extLst>
          </p:cNvPr>
          <p:cNvPicPr>
            <a:picLocks noChangeAspect="1"/>
          </p:cNvPicPr>
          <p:nvPr/>
        </p:nvPicPr>
        <p:blipFill>
          <a:blip r:embed="rId24"/>
          <a:stretch>
            <a:fillRect/>
          </a:stretch>
        </p:blipFill>
        <p:spPr>
          <a:xfrm>
            <a:off x="10323984" y="1243594"/>
            <a:ext cx="395372" cy="541035"/>
          </a:xfrm>
          <a:prstGeom prst="rect">
            <a:avLst/>
          </a:prstGeom>
        </p:spPr>
      </p:pic>
      <p:pic>
        <p:nvPicPr>
          <p:cNvPr id="25" name="Grafik 24">
            <a:extLst>
              <a:ext uri="{FF2B5EF4-FFF2-40B4-BE49-F238E27FC236}">
                <a16:creationId xmlns:a16="http://schemas.microsoft.com/office/drawing/2014/main" id="{9B11666E-5F1F-634C-C217-E886D699A895}"/>
              </a:ext>
            </a:extLst>
          </p:cNvPr>
          <p:cNvPicPr>
            <a:picLocks noChangeAspect="1"/>
          </p:cNvPicPr>
          <p:nvPr/>
        </p:nvPicPr>
        <p:blipFill>
          <a:blip r:embed="rId24"/>
          <a:stretch>
            <a:fillRect/>
          </a:stretch>
        </p:blipFill>
        <p:spPr>
          <a:xfrm>
            <a:off x="11530528" y="1238038"/>
            <a:ext cx="395372" cy="541035"/>
          </a:xfrm>
          <a:prstGeom prst="rect">
            <a:avLst/>
          </a:prstGeom>
        </p:spPr>
      </p:pic>
      <p:sp>
        <p:nvSpPr>
          <p:cNvPr id="9" name="Pfeil nach rechts 34">
            <a:extLst>
              <a:ext uri="{FF2B5EF4-FFF2-40B4-BE49-F238E27FC236}">
                <a16:creationId xmlns:a16="http://schemas.microsoft.com/office/drawing/2014/main" id="{211AEDF2-AC2E-AFDD-1C75-6F661A8C27E6}"/>
              </a:ext>
            </a:extLst>
          </p:cNvPr>
          <p:cNvSpPr/>
          <p:nvPr/>
        </p:nvSpPr>
        <p:spPr>
          <a:xfrm rot="20314022">
            <a:off x="5300894" y="4258685"/>
            <a:ext cx="2260285" cy="554552"/>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600" dirty="0">
                <a:solidFill>
                  <a:schemeClr val="tx2"/>
                </a:solidFill>
              </a:rPr>
              <a:t>Automechanika 2018</a:t>
            </a:r>
          </a:p>
        </p:txBody>
      </p:sp>
      <p:sp>
        <p:nvSpPr>
          <p:cNvPr id="8" name="Pfeil nach rechts 34">
            <a:extLst>
              <a:ext uri="{FF2B5EF4-FFF2-40B4-BE49-F238E27FC236}">
                <a16:creationId xmlns:a16="http://schemas.microsoft.com/office/drawing/2014/main" id="{AFCD3FE2-5337-43F2-1DA2-95924DBB77D8}"/>
              </a:ext>
            </a:extLst>
          </p:cNvPr>
          <p:cNvSpPr/>
          <p:nvPr/>
        </p:nvSpPr>
        <p:spPr>
          <a:xfrm rot="20314022">
            <a:off x="8335431" y="4509245"/>
            <a:ext cx="2260285" cy="554552"/>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1600" dirty="0">
                <a:solidFill>
                  <a:schemeClr val="tx2"/>
                </a:solidFill>
              </a:rPr>
              <a:t>Automechanika 2022</a:t>
            </a:r>
          </a:p>
        </p:txBody>
      </p:sp>
    </p:spTree>
    <p:extLst>
      <p:ext uri="{BB962C8B-B14F-4D97-AF65-F5344CB8AC3E}">
        <p14:creationId xmlns:p14="http://schemas.microsoft.com/office/powerpoint/2010/main" val="408469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40D2C91-2C30-3D3F-1508-82FE40E1034E}"/>
              </a:ext>
            </a:extLst>
          </p:cNvPr>
          <p:cNvSpPr>
            <a:spLocks noGrp="1"/>
          </p:cNvSpPr>
          <p:nvPr>
            <p:ph type="body" sz="quarter" idx="12"/>
          </p:nvPr>
        </p:nvSpPr>
        <p:spPr/>
        <p:txBody>
          <a:bodyPr/>
          <a:lstStyle/>
          <a:p>
            <a:r>
              <a:rPr lang="de-DE" b="1" dirty="0"/>
              <a:t>FAIR</a:t>
            </a:r>
            <a:r>
              <a:rPr lang="de-DE" dirty="0"/>
              <a:t> means </a:t>
            </a:r>
            <a:r>
              <a:rPr lang="de-DE" b="1" dirty="0"/>
              <a:t>F</a:t>
            </a:r>
            <a:r>
              <a:rPr lang="de-DE" dirty="0"/>
              <a:t>indable | </a:t>
            </a:r>
            <a:r>
              <a:rPr lang="de-DE" b="1" dirty="0"/>
              <a:t>A</a:t>
            </a:r>
            <a:r>
              <a:rPr lang="de-DE" dirty="0"/>
              <a:t>ccessible | </a:t>
            </a:r>
            <a:r>
              <a:rPr lang="de-DE" b="1" dirty="0"/>
              <a:t>I</a:t>
            </a:r>
            <a:r>
              <a:rPr lang="de-DE" dirty="0"/>
              <a:t>nteroperable | </a:t>
            </a:r>
            <a:r>
              <a:rPr lang="de-DE" b="1" dirty="0"/>
              <a:t>R</a:t>
            </a:r>
            <a:r>
              <a:rPr lang="de-DE" dirty="0"/>
              <a:t>e-</a:t>
            </a:r>
            <a:r>
              <a:rPr lang="de-DE" dirty="0" err="1"/>
              <a:t>usable</a:t>
            </a:r>
            <a:endParaRPr lang="de-DE" dirty="0"/>
          </a:p>
        </p:txBody>
      </p:sp>
      <p:sp>
        <p:nvSpPr>
          <p:cNvPr id="3" name="Textplatzhalter 2">
            <a:extLst>
              <a:ext uri="{FF2B5EF4-FFF2-40B4-BE49-F238E27FC236}">
                <a16:creationId xmlns:a16="http://schemas.microsoft.com/office/drawing/2014/main" id="{69B7C961-A535-D57C-5BE9-E0D8C1E4B306}"/>
              </a:ext>
            </a:extLst>
          </p:cNvPr>
          <p:cNvSpPr>
            <a:spLocks noGrp="1"/>
          </p:cNvSpPr>
          <p:nvPr>
            <p:ph type="body" sz="quarter" idx="13"/>
          </p:nvPr>
        </p:nvSpPr>
        <p:spPr/>
        <p:txBody>
          <a:bodyPr/>
          <a:lstStyle/>
          <a:p>
            <a:r>
              <a:rPr lang="de-DE" dirty="0"/>
              <a:t>NEW: </a:t>
            </a:r>
            <a:r>
              <a:rPr lang="de-DE" b="0" dirty="0"/>
              <a:t>SI in FAIRness, Speed and Reliability of Data</a:t>
            </a:r>
          </a:p>
        </p:txBody>
      </p:sp>
      <p:sp>
        <p:nvSpPr>
          <p:cNvPr id="5" name="Textplatzhalter 4">
            <a:extLst>
              <a:ext uri="{FF2B5EF4-FFF2-40B4-BE49-F238E27FC236}">
                <a16:creationId xmlns:a16="http://schemas.microsoft.com/office/drawing/2014/main" id="{CB55651E-13A9-4012-C25C-50EDFCD7DB5A}"/>
              </a:ext>
            </a:extLst>
          </p:cNvPr>
          <p:cNvSpPr>
            <a:spLocks noGrp="1"/>
          </p:cNvSpPr>
          <p:nvPr>
            <p:ph type="body" sz="quarter" idx="10"/>
          </p:nvPr>
        </p:nvSpPr>
        <p:spPr/>
        <p:txBody>
          <a:bodyPr>
            <a:normAutofit fontScale="77500" lnSpcReduction="20000"/>
          </a:bodyPr>
          <a:lstStyle/>
          <a:p>
            <a:r>
              <a:rPr lang="de-DE" dirty="0" err="1"/>
              <a:t>scientific</a:t>
            </a:r>
            <a:r>
              <a:rPr lang="de-DE" dirty="0"/>
              <a:t> data: </a:t>
            </a:r>
            <a:r>
              <a:rPr lang="de-DE" dirty="0">
                <a:hlinkClick r:id="rId3"/>
              </a:rPr>
              <a:t>https://</a:t>
            </a:r>
            <a:r>
              <a:rPr lang="de-DE" dirty="0" err="1">
                <a:hlinkClick r:id="rId3"/>
              </a:rPr>
              <a:t>www.nature.com</a:t>
            </a:r>
            <a:r>
              <a:rPr lang="de-DE" dirty="0">
                <a:hlinkClick r:id="rId3"/>
              </a:rPr>
              <a:t>/</a:t>
            </a:r>
            <a:r>
              <a:rPr lang="de-DE" dirty="0" err="1">
                <a:hlinkClick r:id="rId3"/>
              </a:rPr>
              <a:t>articles</a:t>
            </a:r>
            <a:r>
              <a:rPr lang="de-DE" dirty="0">
                <a:hlinkClick r:id="rId3"/>
              </a:rPr>
              <a:t>/</a:t>
            </a:r>
            <a:r>
              <a:rPr lang="de-DE" dirty="0" err="1">
                <a:hlinkClick r:id="rId3"/>
              </a:rPr>
              <a:t>sdata201618</a:t>
            </a:r>
            <a:r>
              <a:rPr lang="de-DE" dirty="0"/>
              <a:t> | GO-FAIR </a:t>
            </a:r>
            <a:r>
              <a:rPr lang="de-DE" dirty="0">
                <a:hlinkClick r:id="rId4"/>
              </a:rPr>
              <a:t>https://</a:t>
            </a:r>
            <a:r>
              <a:rPr lang="de-DE" dirty="0" err="1">
                <a:hlinkClick r:id="rId4"/>
              </a:rPr>
              <a:t>www.go-fair.org</a:t>
            </a:r>
            <a:r>
              <a:rPr lang="de-DE" dirty="0">
                <a:hlinkClick r:id="rId4"/>
              </a:rPr>
              <a:t>/fair-</a:t>
            </a:r>
            <a:r>
              <a:rPr lang="de-DE" dirty="0" err="1">
                <a:hlinkClick r:id="rId4"/>
              </a:rPr>
              <a:t>principles</a:t>
            </a:r>
            <a:r>
              <a:rPr lang="de-DE" dirty="0">
                <a:hlinkClick r:id="rId4"/>
              </a:rPr>
              <a:t>/</a:t>
            </a:r>
            <a:r>
              <a:rPr lang="de-DE" dirty="0"/>
              <a:t> |  </a:t>
            </a:r>
            <a:r>
              <a:rPr lang="de-DE" dirty="0">
                <a:hlinkClick r:id="rId5"/>
              </a:rPr>
              <a:t>https://</a:t>
            </a:r>
            <a:r>
              <a:rPr lang="de-DE" dirty="0" err="1">
                <a:hlinkClick r:id="rId5"/>
              </a:rPr>
              <a:t>www.go-fair.org</a:t>
            </a:r>
            <a:r>
              <a:rPr lang="de-DE" dirty="0">
                <a:hlinkClick r:id="rId5"/>
              </a:rPr>
              <a:t>/</a:t>
            </a:r>
            <a:r>
              <a:rPr lang="de-DE" dirty="0" err="1">
                <a:hlinkClick r:id="rId5"/>
              </a:rPr>
              <a:t>go</a:t>
            </a:r>
            <a:r>
              <a:rPr lang="de-DE" dirty="0">
                <a:hlinkClick r:id="rId5"/>
              </a:rPr>
              <a:t>-fair-initiative/</a:t>
            </a:r>
            <a:r>
              <a:rPr lang="de-DE" dirty="0"/>
              <a:t> | </a:t>
            </a:r>
            <a:r>
              <a:rPr lang="de-DE" dirty="0">
                <a:hlinkClick r:id="rId6"/>
              </a:rPr>
              <a:t>https://</a:t>
            </a:r>
            <a:r>
              <a:rPr lang="de-DE" dirty="0" err="1">
                <a:hlinkClick r:id="rId6"/>
              </a:rPr>
              <a:t>youtu.be</a:t>
            </a:r>
            <a:r>
              <a:rPr lang="de-DE" dirty="0">
                <a:hlinkClick r:id="rId6"/>
              </a:rPr>
              <a:t>/</a:t>
            </a:r>
            <a:r>
              <a:rPr lang="de-DE" dirty="0" err="1">
                <a:hlinkClick r:id="rId6"/>
              </a:rPr>
              <a:t>W35uOoKoIVk?si</a:t>
            </a:r>
            <a:r>
              <a:rPr lang="de-DE" dirty="0">
                <a:hlinkClick r:id="rId6"/>
              </a:rPr>
              <a:t>=</a:t>
            </a:r>
            <a:r>
              <a:rPr lang="de-DE" dirty="0" err="1">
                <a:hlinkClick r:id="rId6"/>
              </a:rPr>
              <a:t>pDiHcyv9H9p67Ni9</a:t>
            </a:r>
            <a:r>
              <a:rPr lang="de-DE" dirty="0"/>
              <a:t>  | </a:t>
            </a:r>
            <a:r>
              <a:rPr lang="de-DE" dirty="0">
                <a:hlinkClick r:id="rId7"/>
              </a:rPr>
              <a:t>https://</a:t>
            </a:r>
            <a:r>
              <a:rPr lang="de-DE" dirty="0" err="1">
                <a:hlinkClick r:id="rId7"/>
              </a:rPr>
              <a:t>www.go-fair.org</a:t>
            </a:r>
            <a:r>
              <a:rPr lang="de-DE" dirty="0">
                <a:hlinkClick r:id="rId7"/>
              </a:rPr>
              <a:t>/</a:t>
            </a:r>
            <a:r>
              <a:rPr lang="de-DE" dirty="0" err="1">
                <a:hlinkClick r:id="rId7"/>
              </a:rPr>
              <a:t>resources</a:t>
            </a:r>
            <a:r>
              <a:rPr lang="de-DE" dirty="0">
                <a:hlinkClick r:id="rId7"/>
              </a:rPr>
              <a:t>/</a:t>
            </a:r>
            <a:r>
              <a:rPr lang="de-DE" dirty="0" err="1">
                <a:hlinkClick r:id="rId7"/>
              </a:rPr>
              <a:t>go</a:t>
            </a:r>
            <a:r>
              <a:rPr lang="de-DE" dirty="0">
                <a:hlinkClick r:id="rId7"/>
              </a:rPr>
              <a:t>-fair-materials/</a:t>
            </a:r>
            <a:r>
              <a:rPr lang="de-DE" dirty="0" err="1">
                <a:hlinkClick r:id="rId7"/>
              </a:rPr>
              <a:t>media</a:t>
            </a:r>
            <a:r>
              <a:rPr lang="de-DE" dirty="0">
                <a:hlinkClick r:id="rId7"/>
              </a:rPr>
              <a:t>/</a:t>
            </a:r>
            <a:r>
              <a:rPr lang="de-DE" dirty="0"/>
              <a:t> </a:t>
            </a:r>
          </a:p>
        </p:txBody>
      </p:sp>
      <p:pic>
        <p:nvPicPr>
          <p:cNvPr id="9" name="Grafik 8" descr="Ein Bild, das Text, Menschliches Gesicht, Brille, Mann enthält.&#10;&#10;Automatisch generierte Beschreibung">
            <a:hlinkClick r:id="rId6"/>
            <a:extLst>
              <a:ext uri="{FF2B5EF4-FFF2-40B4-BE49-F238E27FC236}">
                <a16:creationId xmlns:a16="http://schemas.microsoft.com/office/drawing/2014/main" id="{02E93FA9-CA8A-9E53-A974-790864E7A7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0976" y="1546451"/>
            <a:ext cx="4680100" cy="2989664"/>
          </a:xfrm>
          <a:prstGeom prst="rect">
            <a:avLst/>
          </a:prstGeom>
          <a:ln>
            <a:solidFill>
              <a:schemeClr val="tx1"/>
            </a:solidFill>
          </a:ln>
        </p:spPr>
      </p:pic>
      <p:sp>
        <p:nvSpPr>
          <p:cNvPr id="10" name="Textplatzhalter 16">
            <a:extLst>
              <a:ext uri="{FF2B5EF4-FFF2-40B4-BE49-F238E27FC236}">
                <a16:creationId xmlns:a16="http://schemas.microsoft.com/office/drawing/2014/main" id="{FC37DC25-36A8-BC3E-3D57-847DCA07DB61}"/>
              </a:ext>
            </a:extLst>
          </p:cNvPr>
          <p:cNvSpPr>
            <a:spLocks noGrp="1"/>
          </p:cNvSpPr>
          <p:nvPr>
            <p:ph type="body" sz="quarter" idx="4294967295"/>
          </p:nvPr>
        </p:nvSpPr>
        <p:spPr>
          <a:xfrm>
            <a:off x="360000" y="2097068"/>
            <a:ext cx="5838365" cy="2989664"/>
          </a:xfrm>
          <a:prstGeom prst="rect">
            <a:avLst/>
          </a:prstGeom>
        </p:spPr>
        <p:txBody>
          <a:bodyPr/>
          <a:lstStyle/>
          <a:p>
            <a:pPr marL="0" indent="0">
              <a:buNone/>
            </a:pPr>
            <a:r>
              <a:rPr lang="en-US" dirty="0"/>
              <a:t>“It’s better to </a:t>
            </a:r>
            <a:r>
              <a:rPr lang="en-US" b="1" dirty="0"/>
              <a:t>have one standard</a:t>
            </a:r>
          </a:p>
          <a:p>
            <a:pPr marL="0" indent="0">
              <a:buNone/>
            </a:pPr>
            <a:r>
              <a:rPr lang="en-US" dirty="0"/>
              <a:t>that fits 90 percent of the  bill</a:t>
            </a:r>
            <a:r>
              <a:rPr lang="de-DE" dirty="0"/>
              <a:t> of</a:t>
            </a:r>
          </a:p>
          <a:p>
            <a:pPr marL="0" indent="0">
              <a:buNone/>
            </a:pPr>
            <a:r>
              <a:rPr lang="de-DE" dirty="0"/>
              <a:t>everything, </a:t>
            </a:r>
            <a:r>
              <a:rPr lang="de-DE" b="1" dirty="0"/>
              <a:t>than</a:t>
            </a:r>
            <a:r>
              <a:rPr lang="de-DE" dirty="0"/>
              <a:t> having </a:t>
            </a:r>
            <a:r>
              <a:rPr lang="de-DE" b="1" dirty="0"/>
              <a:t>five standards</a:t>
            </a:r>
          </a:p>
          <a:p>
            <a:pPr marL="0" indent="0">
              <a:buNone/>
            </a:pPr>
            <a:r>
              <a:rPr lang="de-DE" dirty="0" err="1"/>
              <a:t>that</a:t>
            </a:r>
            <a:r>
              <a:rPr lang="de-DE" dirty="0"/>
              <a:t> </a:t>
            </a:r>
            <a:r>
              <a:rPr lang="de-DE" dirty="0" err="1"/>
              <a:t>are</a:t>
            </a:r>
            <a:r>
              <a:rPr lang="de-DE" dirty="0"/>
              <a:t> </a:t>
            </a:r>
            <a:r>
              <a:rPr lang="de-DE" dirty="0" err="1"/>
              <a:t>absolutely</a:t>
            </a:r>
            <a:r>
              <a:rPr lang="de-DE" dirty="0"/>
              <a:t> perfect, </a:t>
            </a:r>
          </a:p>
          <a:p>
            <a:pPr marL="0" indent="0">
              <a:buNone/>
            </a:pPr>
            <a:r>
              <a:rPr lang="de-DE" dirty="0"/>
              <a:t>but they are </a:t>
            </a:r>
            <a:r>
              <a:rPr lang="de-DE" b="1" dirty="0" err="1"/>
              <a:t>incompatible</a:t>
            </a:r>
            <a:r>
              <a:rPr lang="de-DE" b="1" dirty="0"/>
              <a:t>.“</a:t>
            </a:r>
          </a:p>
          <a:p>
            <a:pPr marL="0" indent="0">
              <a:buNone/>
            </a:pPr>
            <a:endParaRPr lang="de-DE" b="1" dirty="0"/>
          </a:p>
        </p:txBody>
      </p:sp>
      <p:pic>
        <p:nvPicPr>
          <p:cNvPr id="6" name="Grafik 5" descr="Ein Bild, das Text, Screenshot, Schrift, Reihe enthält.&#10;&#10;Automatisch generierte Beschreibung">
            <a:hlinkClick r:id="rId3"/>
            <a:extLst>
              <a:ext uri="{FF2B5EF4-FFF2-40B4-BE49-F238E27FC236}">
                <a16:creationId xmlns:a16="http://schemas.microsoft.com/office/drawing/2014/main" id="{C0C8485A-BF9A-3309-854D-DD9CB2A4DE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0976" y="4741673"/>
            <a:ext cx="4680100" cy="1614202"/>
          </a:xfrm>
          <a:prstGeom prst="rect">
            <a:avLst/>
          </a:prstGeom>
          <a:ln>
            <a:solidFill>
              <a:schemeClr val="tx1"/>
            </a:solidFill>
          </a:ln>
        </p:spPr>
      </p:pic>
      <p:sp>
        <p:nvSpPr>
          <p:cNvPr id="4" name="Pfeil nach rechts 34">
            <a:extLst>
              <a:ext uri="{FF2B5EF4-FFF2-40B4-BE49-F238E27FC236}">
                <a16:creationId xmlns:a16="http://schemas.microsoft.com/office/drawing/2014/main" id="{3B146278-9BA5-AFEC-B39E-2FF01B8AA2DD}"/>
              </a:ext>
            </a:extLst>
          </p:cNvPr>
          <p:cNvSpPr/>
          <p:nvPr/>
        </p:nvSpPr>
        <p:spPr>
          <a:xfrm rot="20622411">
            <a:off x="4703020" y="5305924"/>
            <a:ext cx="2642204"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200" dirty="0">
                <a:solidFill>
                  <a:schemeClr val="tx2"/>
                </a:solidFill>
              </a:rPr>
              <a:t>2016 in Science</a:t>
            </a:r>
          </a:p>
        </p:txBody>
      </p:sp>
      <p:sp>
        <p:nvSpPr>
          <p:cNvPr id="11" name="Pfeil nach rechts 34">
            <a:extLst>
              <a:ext uri="{FF2B5EF4-FFF2-40B4-BE49-F238E27FC236}">
                <a16:creationId xmlns:a16="http://schemas.microsoft.com/office/drawing/2014/main" id="{316B485A-7264-CF18-15D7-83B450CF9D5D}"/>
              </a:ext>
            </a:extLst>
          </p:cNvPr>
          <p:cNvSpPr/>
          <p:nvPr/>
        </p:nvSpPr>
        <p:spPr>
          <a:xfrm rot="20622411">
            <a:off x="5569795" y="1907193"/>
            <a:ext cx="2642204" cy="903004"/>
          </a:xfrm>
          <a:prstGeom prst="rightArrow">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200" dirty="0">
                <a:solidFill>
                  <a:schemeClr val="tx2"/>
                </a:solidFill>
              </a:rPr>
              <a:t>2020 in GO FAIR</a:t>
            </a:r>
          </a:p>
        </p:txBody>
      </p:sp>
    </p:spTree>
    <p:extLst>
      <p:ext uri="{BB962C8B-B14F-4D97-AF65-F5344CB8AC3E}">
        <p14:creationId xmlns:p14="http://schemas.microsoft.com/office/powerpoint/2010/main" val="298150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F6FD9E2A-3A33-E50D-4BCD-01A8F3BB5605}"/>
              </a:ext>
            </a:extLst>
          </p:cNvPr>
          <p:cNvSpPr>
            <a:spLocks noGrp="1"/>
          </p:cNvSpPr>
          <p:nvPr>
            <p:ph type="body" sz="quarter" idx="10"/>
          </p:nvPr>
        </p:nvSpPr>
        <p:spPr/>
        <p:txBody>
          <a:bodyPr>
            <a:normAutofit fontScale="85000" lnSpcReduction="20000"/>
          </a:bodyPr>
          <a:lstStyle/>
          <a:p>
            <a:r>
              <a:rPr lang="de-DE" dirty="0"/>
              <a:t>BIPM Home </a:t>
            </a:r>
            <a:r>
              <a:rPr lang="de-DE" dirty="0" err="1"/>
              <a:t>of</a:t>
            </a:r>
            <a:r>
              <a:rPr lang="de-DE" dirty="0"/>
              <a:t> the SI-System </a:t>
            </a:r>
            <a:r>
              <a:rPr lang="de-DE" dirty="0" err="1"/>
              <a:t>since</a:t>
            </a:r>
            <a:r>
              <a:rPr lang="de-DE" dirty="0"/>
              <a:t> 1875 | </a:t>
            </a:r>
            <a:r>
              <a:rPr lang="de-DE" dirty="0">
                <a:hlinkClick r:id="rId3"/>
              </a:rPr>
              <a:t>https://</a:t>
            </a:r>
            <a:r>
              <a:rPr lang="de-DE" dirty="0" err="1">
                <a:hlinkClick r:id="rId3"/>
              </a:rPr>
              <a:t>en.wikipedia.org</a:t>
            </a:r>
            <a:r>
              <a:rPr lang="de-DE" dirty="0">
                <a:hlinkClick r:id="rId3"/>
              </a:rPr>
              <a:t>/</a:t>
            </a:r>
            <a:r>
              <a:rPr lang="de-DE" dirty="0" err="1">
                <a:hlinkClick r:id="rId3"/>
              </a:rPr>
              <a:t>wiki</a:t>
            </a:r>
            <a:r>
              <a:rPr lang="de-DE" dirty="0">
                <a:hlinkClick r:id="rId3"/>
              </a:rPr>
              <a:t>/</a:t>
            </a:r>
            <a:r>
              <a:rPr lang="de-DE" dirty="0" err="1">
                <a:hlinkClick r:id="rId3"/>
              </a:rPr>
              <a:t>2019_revision_of_the_SI</a:t>
            </a:r>
            <a:r>
              <a:rPr lang="de-DE" dirty="0"/>
              <a:t>  | </a:t>
            </a:r>
            <a:r>
              <a:rPr lang="de-DE" dirty="0">
                <a:hlinkClick r:id="rId4"/>
              </a:rPr>
              <a:t>https://</a:t>
            </a:r>
            <a:r>
              <a:rPr lang="de-DE" dirty="0" err="1">
                <a:hlinkClick r:id="rId4"/>
              </a:rPr>
              <a:t>en.wikipedia.org</a:t>
            </a:r>
            <a:r>
              <a:rPr lang="de-DE" dirty="0">
                <a:hlinkClick r:id="rId4"/>
              </a:rPr>
              <a:t>/</a:t>
            </a:r>
            <a:r>
              <a:rPr lang="de-DE" dirty="0" err="1">
                <a:hlinkClick r:id="rId4"/>
              </a:rPr>
              <a:t>wiki</a:t>
            </a:r>
            <a:r>
              <a:rPr lang="de-DE" dirty="0">
                <a:hlinkClick r:id="rId4"/>
              </a:rPr>
              <a:t>/</a:t>
            </a:r>
            <a:r>
              <a:rPr lang="de-DE" dirty="0" err="1">
                <a:hlinkClick r:id="rId4"/>
              </a:rPr>
              <a:t>2019_redefinition_of_the_SI_base_units#Development_of_SI</a:t>
            </a:r>
            <a:r>
              <a:rPr lang="de-DE" dirty="0"/>
              <a:t> | </a:t>
            </a:r>
            <a:r>
              <a:rPr lang="de-DE" dirty="0">
                <a:hlinkClick r:id="rId5"/>
              </a:rPr>
              <a:t>https://</a:t>
            </a:r>
            <a:r>
              <a:rPr lang="de-DE" dirty="0" err="1">
                <a:hlinkClick r:id="rId5"/>
              </a:rPr>
              <a:t>codata.org</a:t>
            </a:r>
            <a:r>
              <a:rPr lang="de-DE" dirty="0">
                <a:hlinkClick r:id="rId5"/>
              </a:rPr>
              <a:t>/initiatives/task-groups/drum/</a:t>
            </a:r>
            <a:r>
              <a:rPr lang="de-DE" dirty="0"/>
              <a:t> </a:t>
            </a:r>
          </a:p>
        </p:txBody>
      </p:sp>
      <p:sp>
        <p:nvSpPr>
          <p:cNvPr id="3" name="Textplatzhalter 2">
            <a:extLst>
              <a:ext uri="{FF2B5EF4-FFF2-40B4-BE49-F238E27FC236}">
                <a16:creationId xmlns:a16="http://schemas.microsoft.com/office/drawing/2014/main" id="{023E3325-73F2-B9BF-9EBF-5867C01C0EDB}"/>
              </a:ext>
            </a:extLst>
          </p:cNvPr>
          <p:cNvSpPr>
            <a:spLocks noGrp="1"/>
          </p:cNvSpPr>
          <p:nvPr>
            <p:ph type="body" sz="quarter" idx="12"/>
          </p:nvPr>
        </p:nvSpPr>
        <p:spPr/>
        <p:txBody>
          <a:bodyPr/>
          <a:lstStyle/>
          <a:p>
            <a:r>
              <a:rPr lang="de-DE" dirty="0"/>
              <a:t>2024: New Digital Reference Points - </a:t>
            </a:r>
            <a:r>
              <a:rPr lang="de-DE" dirty="0">
                <a:hlinkClick r:id="rId6"/>
              </a:rPr>
              <a:t>https://si-digital-framework.org/SI/</a:t>
            </a:r>
            <a:r>
              <a:rPr lang="de-DE" dirty="0"/>
              <a:t> </a:t>
            </a:r>
          </a:p>
        </p:txBody>
      </p:sp>
      <p:sp>
        <p:nvSpPr>
          <p:cNvPr id="4" name="Textplatzhalter 3">
            <a:extLst>
              <a:ext uri="{FF2B5EF4-FFF2-40B4-BE49-F238E27FC236}">
                <a16:creationId xmlns:a16="http://schemas.microsoft.com/office/drawing/2014/main" id="{25E2B2D2-BB08-9A31-EEF1-3C5300385B61}"/>
              </a:ext>
            </a:extLst>
          </p:cNvPr>
          <p:cNvSpPr>
            <a:spLocks noGrp="1"/>
          </p:cNvSpPr>
          <p:nvPr>
            <p:ph type="body" sz="quarter" idx="13"/>
          </p:nvPr>
        </p:nvSpPr>
        <p:spPr/>
        <p:txBody>
          <a:bodyPr/>
          <a:lstStyle/>
          <a:p>
            <a:r>
              <a:rPr lang="en-US" sz="2800" dirty="0">
                <a:latin typeface="Noto Sans" panose="020B0502040504020204" pitchFamily="34"/>
                <a:ea typeface="Noto Sans" panose="020B0502040504020204" pitchFamily="34"/>
                <a:cs typeface="Noto Sans" panose="020B0502040504020204" pitchFamily="34"/>
              </a:rPr>
              <a:t>2019 - Redefinition </a:t>
            </a:r>
            <a:r>
              <a:rPr lang="en-US" sz="2800" b="0" dirty="0">
                <a:latin typeface="Noto Sans" panose="020B0502040504020204" pitchFamily="34"/>
                <a:ea typeface="Noto Sans" panose="020B0502040504020204" pitchFamily="34"/>
                <a:cs typeface="Noto Sans" panose="020B0502040504020204" pitchFamily="34"/>
              </a:rPr>
              <a:t>of the SI-units. Based </a:t>
            </a:r>
            <a:r>
              <a:rPr lang="en-US" b="0" dirty="0"/>
              <a:t>on Nature Constants.</a:t>
            </a:r>
            <a:r>
              <a:rPr lang="en-US" sz="2800" b="0" dirty="0">
                <a:latin typeface="Noto Sans" panose="020B0502040504020204" pitchFamily="34"/>
                <a:ea typeface="Noto Sans" panose="020B0502040504020204" pitchFamily="34"/>
                <a:cs typeface="Noto Sans" panose="020B0502040504020204" pitchFamily="34"/>
              </a:rPr>
              <a:t>   </a:t>
            </a:r>
            <a:endParaRPr lang="de-DE" b="0" dirty="0"/>
          </a:p>
        </p:txBody>
      </p:sp>
      <p:pic>
        <p:nvPicPr>
          <p:cNvPr id="8" name="Grafik 7">
            <a:hlinkClick r:id="rId5"/>
            <a:extLst>
              <a:ext uri="{FF2B5EF4-FFF2-40B4-BE49-F238E27FC236}">
                <a16:creationId xmlns:a16="http://schemas.microsoft.com/office/drawing/2014/main" id="{D21D44A3-EEF2-526F-7B1A-280275C763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4872" y="1747047"/>
            <a:ext cx="4030027" cy="4223372"/>
          </a:xfrm>
          <a:prstGeom prst="rect">
            <a:avLst/>
          </a:prstGeom>
        </p:spPr>
      </p:pic>
      <p:pic>
        <p:nvPicPr>
          <p:cNvPr id="11" name="Grafik 10">
            <a:hlinkClick r:id="rId3"/>
            <a:extLst>
              <a:ext uri="{FF2B5EF4-FFF2-40B4-BE49-F238E27FC236}">
                <a16:creationId xmlns:a16="http://schemas.microsoft.com/office/drawing/2014/main" id="{8CED8309-77D7-14AA-1376-06304F7FA7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2419" y="1939781"/>
            <a:ext cx="4182171" cy="4012877"/>
          </a:xfrm>
          <a:prstGeom prst="rect">
            <a:avLst/>
          </a:prstGeom>
        </p:spPr>
      </p:pic>
      <p:pic>
        <p:nvPicPr>
          <p:cNvPr id="16" name="Picture 20" descr="Chart, sunburst chart&#10;&#10;Description automatically generated">
            <a:hlinkClick r:id="rId11"/>
            <a:extLst>
              <a:ext uri="{FF2B5EF4-FFF2-40B4-BE49-F238E27FC236}">
                <a16:creationId xmlns:a16="http://schemas.microsoft.com/office/drawing/2014/main" id="{2E2B2157-52C5-DC61-00B7-B162231B32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38616" y="3213148"/>
            <a:ext cx="1350084" cy="1350084"/>
          </a:xfrm>
          <a:prstGeom prst="rect">
            <a:avLst/>
          </a:prstGeom>
        </p:spPr>
      </p:pic>
      <p:sp>
        <p:nvSpPr>
          <p:cNvPr id="17" name="Rechteck 16">
            <a:extLst>
              <a:ext uri="{FF2B5EF4-FFF2-40B4-BE49-F238E27FC236}">
                <a16:creationId xmlns:a16="http://schemas.microsoft.com/office/drawing/2014/main" id="{2CEC066A-0672-0655-D71D-A4FF6C3B3D4A}"/>
              </a:ext>
            </a:extLst>
          </p:cNvPr>
          <p:cNvSpPr/>
          <p:nvPr/>
        </p:nvSpPr>
        <p:spPr>
          <a:xfrm>
            <a:off x="6826102" y="1532812"/>
            <a:ext cx="4268488" cy="449204"/>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4800" b="1" dirty="0">
                <a:solidFill>
                  <a:schemeClr val="tx2"/>
                </a:solidFill>
                <a:latin typeface="Noto Sans" panose="020B0502040504020204" pitchFamily="34"/>
                <a:ea typeface="Noto Sans" panose="020B0502040504020204" pitchFamily="34"/>
                <a:cs typeface="Noto Sans" panose="020B0502040504020204" pitchFamily="34"/>
              </a:rPr>
              <a:t>New </a:t>
            </a:r>
            <a:r>
              <a:rPr lang="de-DE" sz="4800" dirty="0">
                <a:solidFill>
                  <a:schemeClr val="tx2"/>
                </a:solidFill>
                <a:latin typeface="Noto Sans" panose="020B0502040504020204" pitchFamily="34"/>
                <a:ea typeface="Noto Sans" panose="020B0502040504020204" pitchFamily="34"/>
                <a:cs typeface="Noto Sans" panose="020B0502040504020204" pitchFamily="34"/>
              </a:rPr>
              <a:t>SI</a:t>
            </a:r>
          </a:p>
        </p:txBody>
      </p:sp>
      <p:sp>
        <p:nvSpPr>
          <p:cNvPr id="18" name="Rechteck 17">
            <a:extLst>
              <a:ext uri="{FF2B5EF4-FFF2-40B4-BE49-F238E27FC236}">
                <a16:creationId xmlns:a16="http://schemas.microsoft.com/office/drawing/2014/main" id="{6967A7B3-6682-6FA2-9E8E-198BBFCBE86C}"/>
              </a:ext>
            </a:extLst>
          </p:cNvPr>
          <p:cNvSpPr/>
          <p:nvPr/>
        </p:nvSpPr>
        <p:spPr>
          <a:xfrm>
            <a:off x="1608295" y="1493910"/>
            <a:ext cx="2583180" cy="561648"/>
          </a:xfrm>
          <a:prstGeom prst="rect">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4800" b="1" dirty="0">
                <a:solidFill>
                  <a:schemeClr val="tx2"/>
                </a:solidFill>
                <a:latin typeface="Noto Sans" panose="020B0502040504020204" pitchFamily="34"/>
                <a:ea typeface="Noto Sans" panose="020B0502040504020204" pitchFamily="34"/>
                <a:cs typeface="Noto Sans" panose="020B0502040504020204" pitchFamily="34"/>
              </a:rPr>
              <a:t>Old </a:t>
            </a:r>
            <a:r>
              <a:rPr lang="de-DE" sz="4800" dirty="0">
                <a:solidFill>
                  <a:schemeClr val="tx2"/>
                </a:solidFill>
                <a:latin typeface="Noto Sans" panose="020B0502040504020204" pitchFamily="34"/>
                <a:ea typeface="Noto Sans" panose="020B0502040504020204" pitchFamily="34"/>
                <a:cs typeface="Noto Sans" panose="020B0502040504020204" pitchFamily="34"/>
              </a:rPr>
              <a:t>SI</a:t>
            </a:r>
          </a:p>
        </p:txBody>
      </p:sp>
      <p:pic>
        <p:nvPicPr>
          <p:cNvPr id="19" name="Picture 5" descr="A picture containing text, outdoor, sign, blue&#10;&#10;Description automatically generated">
            <a:extLst>
              <a:ext uri="{FF2B5EF4-FFF2-40B4-BE49-F238E27FC236}">
                <a16:creationId xmlns:a16="http://schemas.microsoft.com/office/drawing/2014/main" id="{AAF9E70D-009F-418A-C953-5AEA8CC5B49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44609" y="4819155"/>
            <a:ext cx="1338099" cy="1280115"/>
          </a:xfrm>
          <a:prstGeom prst="rect">
            <a:avLst/>
          </a:prstGeom>
        </p:spPr>
      </p:pic>
      <p:pic>
        <p:nvPicPr>
          <p:cNvPr id="5" name="Picture 2">
            <a:hlinkClick r:id="rId14"/>
            <a:extLst>
              <a:ext uri="{FF2B5EF4-FFF2-40B4-BE49-F238E27FC236}">
                <a16:creationId xmlns:a16="http://schemas.microsoft.com/office/drawing/2014/main" id="{591AE36D-13AE-5C38-20C0-FDBFF4DDAD4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47385" y="1624678"/>
            <a:ext cx="1332547" cy="1332547"/>
          </a:xfrm>
          <a:prstGeom prst="rect">
            <a:avLst/>
          </a:prstGeom>
          <a:solidFill>
            <a:schemeClr val="bg1"/>
          </a:solidFill>
        </p:spPr>
      </p:pic>
    </p:spTree>
    <p:extLst>
      <p:ext uri="{BB962C8B-B14F-4D97-AF65-F5344CB8AC3E}">
        <p14:creationId xmlns:p14="http://schemas.microsoft.com/office/powerpoint/2010/main" val="312260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extLst>
              <a:ext uri="{FF2B5EF4-FFF2-40B4-BE49-F238E27FC236}">
                <a16:creationId xmlns:a16="http://schemas.microsoft.com/office/drawing/2014/main" id="{6CAC19A6-190A-B8F8-EF93-966DB542AF2D}"/>
              </a:ext>
            </a:extLst>
          </p:cNvPr>
          <p:cNvPicPr>
            <a:picLocks noChangeAspect="1"/>
          </p:cNvPicPr>
          <p:nvPr/>
        </p:nvPicPr>
        <p:blipFill rotWithShape="1">
          <a:blip r:embed="rId4"/>
          <a:srcRect t="6087" r="24762" b="18557"/>
          <a:stretch/>
        </p:blipFill>
        <p:spPr>
          <a:xfrm>
            <a:off x="557692" y="2493622"/>
            <a:ext cx="5750992" cy="3600000"/>
          </a:xfrm>
          <a:prstGeom prst="rect">
            <a:avLst/>
          </a:prstGeom>
          <a:effectLst>
            <a:outerShdw blurRad="50800" dist="38100" dir="2700000" algn="tl" rotWithShape="0">
              <a:prstClr val="black">
                <a:alpha val="40000"/>
              </a:prstClr>
            </a:outerShdw>
          </a:effectLst>
        </p:spPr>
      </p:pic>
      <p:sp>
        <p:nvSpPr>
          <p:cNvPr id="12" name="Textplatzhalter 7">
            <a:extLst>
              <a:ext uri="{FF2B5EF4-FFF2-40B4-BE49-F238E27FC236}">
                <a16:creationId xmlns:a16="http://schemas.microsoft.com/office/drawing/2014/main" id="{2DFEB8AA-FD69-C1FB-389B-37175AA44040}"/>
              </a:ext>
            </a:extLst>
          </p:cNvPr>
          <p:cNvSpPr>
            <a:spLocks noGrp="1"/>
          </p:cNvSpPr>
          <p:nvPr>
            <p:ph type="body" sz="quarter" idx="10"/>
          </p:nvPr>
        </p:nvSpPr>
        <p:spPr>
          <a:prstGeom prst="rect">
            <a:avLst/>
          </a:prstGeom>
        </p:spPr>
        <p:txBody>
          <a:bodyPr lIns="91440" tIns="45720" rIns="91440" bIns="45720" anchor="t">
            <a:normAutofit fontScale="85000" lnSpcReduction="20000"/>
          </a:bodyPr>
          <a:lstStyle/>
          <a:p>
            <a:pPr marL="0" indent="0">
              <a:buNone/>
            </a:pPr>
            <a:r>
              <a:rPr lang="de-DE" b="0" i="0">
                <a:solidFill>
                  <a:srgbClr val="333333"/>
                </a:solidFill>
                <a:effectLst/>
                <a:latin typeface="Roboto" panose="02000000000000000000" pitchFamily="2" charset="0"/>
                <a:hlinkClick r:id="rId3"/>
              </a:rPr>
              <a:t>https://doi.org/10.5281/zenodo.3522631</a:t>
            </a:r>
            <a:r>
              <a:rPr lang="de-DE" b="0" i="0">
                <a:solidFill>
                  <a:srgbClr val="333333"/>
                </a:solidFill>
                <a:effectLst/>
                <a:latin typeface="Roboto" panose="02000000000000000000" pitchFamily="2" charset="0"/>
              </a:rPr>
              <a:t> </a:t>
            </a:r>
            <a:r>
              <a:rPr lang="de-DE">
                <a:latin typeface="Noto Sans" panose="020B0502040504020204" pitchFamily="34"/>
                <a:ea typeface="Noto Sans" panose="020B0502040504020204" pitchFamily="34"/>
                <a:cs typeface="Noto Sans" panose="020B0502040504020204" pitchFamily="34"/>
              </a:rPr>
              <a:t> | </a:t>
            </a:r>
            <a:r>
              <a:rPr lang="de-DE">
                <a:latin typeface="Noto Sans" panose="020B0502040504020204" pitchFamily="34"/>
                <a:ea typeface="Noto Sans" panose="020B0502040504020204" pitchFamily="34"/>
                <a:cs typeface="Noto Sans" panose="020B0502040504020204" pitchFamily="34"/>
                <a:hlinkClick r:id="rId5"/>
              </a:rPr>
              <a:t>https://www.ptb.de/empir2018/fileadmin/documents/empir/SmartCom/videos/SmartComShortPresv4.mp4</a:t>
            </a:r>
            <a:r>
              <a:rPr lang="de-DE">
                <a:latin typeface="Noto Sans" panose="020B0502040504020204" pitchFamily="34"/>
                <a:ea typeface="Noto Sans" panose="020B0502040504020204" pitchFamily="34"/>
                <a:cs typeface="Noto Sans" panose="020B0502040504020204" pitchFamily="34"/>
              </a:rPr>
              <a:t> </a:t>
            </a:r>
          </a:p>
        </p:txBody>
      </p:sp>
      <p:sp>
        <p:nvSpPr>
          <p:cNvPr id="3" name="Text Placeholder 2">
            <a:extLst>
              <a:ext uri="{FF2B5EF4-FFF2-40B4-BE49-F238E27FC236}">
                <a16:creationId xmlns:a16="http://schemas.microsoft.com/office/drawing/2014/main" id="{AD875750-90C9-64F7-33BE-88F668CB7563}"/>
              </a:ext>
            </a:extLst>
          </p:cNvPr>
          <p:cNvSpPr>
            <a:spLocks noGrp="1"/>
          </p:cNvSpPr>
          <p:nvPr>
            <p:ph type="body" sz="quarter" idx="13"/>
          </p:nvPr>
        </p:nvSpPr>
        <p:spPr>
          <a:xfrm>
            <a:off x="143341" y="188640"/>
            <a:ext cx="12048659" cy="504056"/>
          </a:xfrm>
        </p:spPr>
        <p:txBody>
          <a:bodyPr/>
          <a:lstStyle/>
          <a:p>
            <a:r>
              <a:rPr lang="en-US" sz="2800" dirty="0">
                <a:latin typeface="Noto Sans" panose="020B0502040504020204" pitchFamily="34"/>
                <a:ea typeface="Noto Sans" panose="020B0502040504020204" pitchFamily="34"/>
                <a:cs typeface="Noto Sans" panose="020B0502040504020204" pitchFamily="34"/>
              </a:rPr>
              <a:t>2019 - </a:t>
            </a:r>
            <a:r>
              <a:rPr lang="de-DE" dirty="0"/>
              <a:t>New Digital S</a:t>
            </a:r>
            <a:r>
              <a:rPr lang="de-DE" sz="2800" dirty="0">
                <a:latin typeface="Noto Sans" panose="020B0502040504020204" pitchFamily="34"/>
                <a:ea typeface="Noto Sans" panose="020B0502040504020204" pitchFamily="34"/>
                <a:cs typeface="Noto Sans" panose="020B0502040504020204" pitchFamily="34"/>
              </a:rPr>
              <a:t>I-System </a:t>
            </a:r>
            <a:r>
              <a:rPr lang="de-DE" dirty="0"/>
              <a:t>- </a:t>
            </a:r>
            <a:r>
              <a:rPr lang="de-DE" sz="2800" b="0" dirty="0">
                <a:latin typeface="Noto Sans" panose="020B0502040504020204" pitchFamily="34"/>
                <a:ea typeface="Noto Sans" panose="020B0502040504020204" pitchFamily="34"/>
                <a:cs typeface="Noto Sans" panose="020B0502040504020204" pitchFamily="34"/>
              </a:rPr>
              <a:t>7 Digital Base Units </a:t>
            </a:r>
            <a:r>
              <a:rPr lang="de-DE" b="0" dirty="0"/>
              <a:t>(S</a:t>
            </a:r>
            <a:r>
              <a:rPr lang="de-DE" sz="2800" b="0" dirty="0">
                <a:latin typeface="Noto Sans" panose="020B0502040504020204" pitchFamily="34"/>
                <a:ea typeface="Noto Sans" panose="020B0502040504020204" pitchFamily="34"/>
                <a:cs typeface="Noto Sans" panose="020B0502040504020204" pitchFamily="34"/>
              </a:rPr>
              <a:t>even).</a:t>
            </a:r>
            <a:endParaRPr lang="de-DE" b="0" dirty="0"/>
          </a:p>
        </p:txBody>
      </p:sp>
      <p:pic>
        <p:nvPicPr>
          <p:cNvPr id="10" name="Picture 9" descr="Chart, sunburst chart&#10;&#10;Description automatically generated">
            <a:hlinkClick r:id="rId6"/>
            <a:extLst>
              <a:ext uri="{FF2B5EF4-FFF2-40B4-BE49-F238E27FC236}">
                <a16:creationId xmlns:a16="http://schemas.microsoft.com/office/drawing/2014/main" id="{6947DBAC-0CCE-F3F3-8AE7-29BA10929C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8581" y="3645986"/>
            <a:ext cx="2150103" cy="2150103"/>
          </a:xfrm>
          <a:prstGeom prst="rect">
            <a:avLst/>
          </a:prstGeom>
        </p:spPr>
      </p:pic>
      <p:sp>
        <p:nvSpPr>
          <p:cNvPr id="16" name="Text Placeholder 15">
            <a:extLst>
              <a:ext uri="{FF2B5EF4-FFF2-40B4-BE49-F238E27FC236}">
                <a16:creationId xmlns:a16="http://schemas.microsoft.com/office/drawing/2014/main" id="{127D2864-E40E-09EC-35B4-3931A5314A11}"/>
              </a:ext>
            </a:extLst>
          </p:cNvPr>
          <p:cNvSpPr>
            <a:spLocks noGrp="1"/>
          </p:cNvSpPr>
          <p:nvPr>
            <p:ph type="body" sz="quarter" idx="12"/>
          </p:nvPr>
        </p:nvSpPr>
        <p:spPr>
          <a:xfrm>
            <a:off x="360001" y="792000"/>
            <a:ext cx="9488716" cy="449204"/>
          </a:xfrm>
        </p:spPr>
        <p:txBody>
          <a:bodyPr/>
          <a:lstStyle/>
          <a:p>
            <a:r>
              <a:rPr lang="en-US" sz="2000" b="1" dirty="0"/>
              <a:t>20th May 2019 </a:t>
            </a:r>
            <a:r>
              <a:rPr lang="en-US" sz="2000" dirty="0"/>
              <a:t>– Official Rollout of the Digital System of Units (D-SI) for the unified use of the metadata-format, used in metrology for the easy-to-use, safe, </a:t>
            </a:r>
            <a:r>
              <a:rPr lang="en-US" sz="2000" dirty="0" err="1"/>
              <a:t>harmonised</a:t>
            </a:r>
            <a:r>
              <a:rPr lang="en-US" sz="2000" dirty="0"/>
              <a:t> and unambiguous digital transfer of metrological data across various sectors in industry and society.</a:t>
            </a:r>
          </a:p>
        </p:txBody>
      </p:sp>
      <p:pic>
        <p:nvPicPr>
          <p:cNvPr id="5" name="Grafik 8">
            <a:extLst>
              <a:ext uri="{FF2B5EF4-FFF2-40B4-BE49-F238E27FC236}">
                <a16:creationId xmlns:a16="http://schemas.microsoft.com/office/drawing/2014/main" id="{EFE0ADD5-A892-22DD-BB56-4DD41318EB01}"/>
              </a:ext>
            </a:extLst>
          </p:cNvPr>
          <p:cNvPicPr>
            <a:picLocks noChangeAspect="1"/>
          </p:cNvPicPr>
          <p:nvPr/>
        </p:nvPicPr>
        <p:blipFill>
          <a:blip r:embed="rId8"/>
          <a:stretch>
            <a:fillRect/>
          </a:stretch>
        </p:blipFill>
        <p:spPr>
          <a:xfrm>
            <a:off x="9848717" y="708647"/>
            <a:ext cx="981916" cy="1354476"/>
          </a:xfrm>
          <a:prstGeom prst="rect">
            <a:avLst/>
          </a:prstGeom>
        </p:spPr>
      </p:pic>
      <p:pic>
        <p:nvPicPr>
          <p:cNvPr id="7" name="Picture 9">
            <a:hlinkClick r:id="rId9"/>
            <a:extLst>
              <a:ext uri="{FF2B5EF4-FFF2-40B4-BE49-F238E27FC236}">
                <a16:creationId xmlns:a16="http://schemas.microsoft.com/office/drawing/2014/main" id="{31A78683-316E-22A6-15F1-61A5AD0DE923}"/>
              </a:ext>
            </a:extLst>
          </p:cNvPr>
          <p:cNvPicPr>
            <a:picLocks noChangeAspect="1"/>
          </p:cNvPicPr>
          <p:nvPr/>
        </p:nvPicPr>
        <p:blipFill>
          <a:blip r:embed="rId10"/>
          <a:stretch>
            <a:fillRect/>
          </a:stretch>
        </p:blipFill>
        <p:spPr>
          <a:xfrm>
            <a:off x="11022274" y="755747"/>
            <a:ext cx="1014782" cy="1619842"/>
          </a:xfrm>
          <a:prstGeom prst="rect">
            <a:avLst/>
          </a:prstGeom>
        </p:spPr>
      </p:pic>
      <p:pic>
        <p:nvPicPr>
          <p:cNvPr id="8" name="Picture 7">
            <a:hlinkClick r:id="rId11"/>
            <a:extLst>
              <a:ext uri="{FF2B5EF4-FFF2-40B4-BE49-F238E27FC236}">
                <a16:creationId xmlns:a16="http://schemas.microsoft.com/office/drawing/2014/main" id="{C092CA41-50A5-CDAF-C22A-101423001066}"/>
              </a:ext>
            </a:extLst>
          </p:cNvPr>
          <p:cNvPicPr>
            <a:picLocks noChangeAspect="1"/>
          </p:cNvPicPr>
          <p:nvPr/>
        </p:nvPicPr>
        <p:blipFill>
          <a:blip r:embed="rId12"/>
          <a:stretch>
            <a:fillRect/>
          </a:stretch>
        </p:blipFill>
        <p:spPr>
          <a:xfrm>
            <a:off x="11116319" y="1028118"/>
            <a:ext cx="776396" cy="295924"/>
          </a:xfrm>
          <a:prstGeom prst="rect">
            <a:avLst/>
          </a:prstGeom>
        </p:spPr>
      </p:pic>
      <p:pic>
        <p:nvPicPr>
          <p:cNvPr id="4" name="Picture 3">
            <a:hlinkClick r:id="rId6"/>
            <a:extLst>
              <a:ext uri="{FF2B5EF4-FFF2-40B4-BE49-F238E27FC236}">
                <a16:creationId xmlns:a16="http://schemas.microsoft.com/office/drawing/2014/main" id="{E07BE497-6FBB-47FF-97F5-69BD79FFFA08}"/>
              </a:ext>
            </a:extLst>
          </p:cNvPr>
          <p:cNvPicPr>
            <a:picLocks noChangeAspect="1"/>
          </p:cNvPicPr>
          <p:nvPr/>
        </p:nvPicPr>
        <p:blipFill>
          <a:blip r:embed="rId13"/>
          <a:stretch>
            <a:fillRect/>
          </a:stretch>
        </p:blipFill>
        <p:spPr>
          <a:xfrm>
            <a:off x="6756809" y="2493622"/>
            <a:ext cx="5104178" cy="3600000"/>
          </a:xfrm>
          <a:prstGeom prst="rect">
            <a:avLst/>
          </a:prstGeom>
          <a:effectLst>
            <a:outerShdw blurRad="50800" dist="38100" dir="2700000" algn="tl" rotWithShape="0">
              <a:prstClr val="black">
                <a:alpha val="40000"/>
              </a:prstClr>
            </a:outerShdw>
          </a:effectLst>
        </p:spPr>
      </p:pic>
      <p:pic>
        <p:nvPicPr>
          <p:cNvPr id="6" name="Picture 5" descr="A picture containing text, outdoor, sign, blue&#10;&#10;Description automatically generated">
            <a:extLst>
              <a:ext uri="{FF2B5EF4-FFF2-40B4-BE49-F238E27FC236}">
                <a16:creationId xmlns:a16="http://schemas.microsoft.com/office/drawing/2014/main" id="{FBF7C868-1B23-D79B-4390-39B22467CC8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9140" y="3478879"/>
            <a:ext cx="851648" cy="814743"/>
          </a:xfrm>
          <a:prstGeom prst="rect">
            <a:avLst/>
          </a:prstGeom>
        </p:spPr>
      </p:pic>
    </p:spTree>
    <p:extLst>
      <p:ext uri="{BB962C8B-B14F-4D97-AF65-F5344CB8AC3E}">
        <p14:creationId xmlns:p14="http://schemas.microsoft.com/office/powerpoint/2010/main" val="266919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4188400-ECE0-DD12-AE0B-C3885936328A}"/>
              </a:ext>
            </a:extLst>
          </p:cNvPr>
          <p:cNvSpPr>
            <a:spLocks noGrp="1"/>
          </p:cNvSpPr>
          <p:nvPr>
            <p:ph type="body" sz="quarter" idx="12"/>
          </p:nvPr>
        </p:nvSpPr>
        <p:spPr>
          <a:xfrm>
            <a:off x="360000" y="792000"/>
            <a:ext cx="11688664" cy="449204"/>
          </a:xfrm>
        </p:spPr>
        <p:txBody>
          <a:bodyPr/>
          <a:lstStyle/>
          <a:p>
            <a:r>
              <a:rPr lang="en-US" b="0" dirty="0"/>
              <a:t>ONE Digital SI-unified </a:t>
            </a:r>
            <a:r>
              <a:rPr lang="en-US" b="0" dirty="0" err="1"/>
              <a:t>Semantifier</a:t>
            </a:r>
            <a:r>
              <a:rPr lang="en-US" b="0" dirty="0"/>
              <a:t> across all DT | DNP | DCC | D-CoC | DPP</a:t>
            </a:r>
            <a:endParaRPr lang="de-DE" dirty="0"/>
          </a:p>
        </p:txBody>
      </p:sp>
      <p:sp>
        <p:nvSpPr>
          <p:cNvPr id="4" name="Textplatzhalter 3">
            <a:extLst>
              <a:ext uri="{FF2B5EF4-FFF2-40B4-BE49-F238E27FC236}">
                <a16:creationId xmlns:a16="http://schemas.microsoft.com/office/drawing/2014/main" id="{154A5FD6-AE78-A14B-C9C7-8451737D6D74}"/>
              </a:ext>
            </a:extLst>
          </p:cNvPr>
          <p:cNvSpPr>
            <a:spLocks noGrp="1"/>
          </p:cNvSpPr>
          <p:nvPr>
            <p:ph type="body" sz="quarter" idx="13"/>
          </p:nvPr>
        </p:nvSpPr>
        <p:spPr/>
        <p:txBody>
          <a:bodyPr/>
          <a:lstStyle/>
          <a:p>
            <a:r>
              <a:rPr lang="de-DE" dirty="0"/>
              <a:t>2022 – PTB Summer School. </a:t>
            </a:r>
            <a:r>
              <a:rPr lang="de-DE" b="0" dirty="0"/>
              <a:t>Digital SI Units &amp; BIPM Reference Points.</a:t>
            </a:r>
          </a:p>
        </p:txBody>
      </p:sp>
      <p:sp>
        <p:nvSpPr>
          <p:cNvPr id="2" name="Textplatzhalter 1">
            <a:extLst>
              <a:ext uri="{FF2B5EF4-FFF2-40B4-BE49-F238E27FC236}">
                <a16:creationId xmlns:a16="http://schemas.microsoft.com/office/drawing/2014/main" id="{D5FBB776-DE3F-3875-33BB-CB6AE5623DE1}"/>
              </a:ext>
            </a:extLst>
          </p:cNvPr>
          <p:cNvSpPr>
            <a:spLocks noGrp="1"/>
          </p:cNvSpPr>
          <p:nvPr>
            <p:ph type="body" sz="quarter" idx="10"/>
          </p:nvPr>
        </p:nvSpPr>
        <p:spPr/>
        <p:txBody>
          <a:bodyPr>
            <a:normAutofit fontScale="92500" lnSpcReduction="20000"/>
          </a:bodyPr>
          <a:lstStyle/>
          <a:p>
            <a:r>
              <a:rPr lang="de-DE" dirty="0">
                <a:hlinkClick r:id="rId2"/>
              </a:rPr>
              <a:t>https://si-digital-framework.org/SI?lang=en</a:t>
            </a:r>
            <a:r>
              <a:rPr lang="de-DE" dirty="0"/>
              <a:t> | </a:t>
            </a:r>
            <a:r>
              <a:rPr lang="de-DE" dirty="0">
                <a:hlinkClick r:id="rId3"/>
              </a:rPr>
              <a:t>https://si-digital-framework.org/SI/units/ampere</a:t>
            </a:r>
            <a:r>
              <a:rPr lang="de-DE" dirty="0"/>
              <a:t> | </a:t>
            </a:r>
            <a:r>
              <a:rPr lang="de-DE" dirty="0">
                <a:hlinkClick r:id="rId4"/>
              </a:rPr>
              <a:t>https://people.products.properties/ptb-summer-school-2022</a:t>
            </a:r>
            <a:r>
              <a:rPr lang="de-DE" dirty="0"/>
              <a:t>    </a:t>
            </a:r>
          </a:p>
        </p:txBody>
      </p:sp>
      <p:pic>
        <p:nvPicPr>
          <p:cNvPr id="7" name="Grafik 6">
            <a:hlinkClick r:id="rId2"/>
            <a:extLst>
              <a:ext uri="{FF2B5EF4-FFF2-40B4-BE49-F238E27FC236}">
                <a16:creationId xmlns:a16="http://schemas.microsoft.com/office/drawing/2014/main" id="{0981270B-4872-A370-599A-06015F8FF6E5}"/>
              </a:ext>
            </a:extLst>
          </p:cNvPr>
          <p:cNvPicPr>
            <a:picLocks noChangeAspect="1"/>
          </p:cNvPicPr>
          <p:nvPr/>
        </p:nvPicPr>
        <p:blipFill rotWithShape="1">
          <a:blip r:embed="rId5"/>
          <a:srcRect b="56370"/>
          <a:stretch/>
        </p:blipFill>
        <p:spPr>
          <a:xfrm>
            <a:off x="444968" y="1492696"/>
            <a:ext cx="6954852" cy="4719239"/>
          </a:xfrm>
          <a:prstGeom prst="rect">
            <a:avLst/>
          </a:prstGeom>
          <a:ln>
            <a:solidFill>
              <a:schemeClr val="tx1"/>
            </a:solidFill>
          </a:ln>
          <a:effectLst>
            <a:outerShdw blurRad="101600" dist="38100" dir="2700000" algn="tl" rotWithShape="0">
              <a:prstClr val="black">
                <a:alpha val="40000"/>
              </a:prstClr>
            </a:outerShdw>
          </a:effectLst>
        </p:spPr>
      </p:pic>
      <p:pic>
        <p:nvPicPr>
          <p:cNvPr id="2050" name="Picture 2" descr="PTB DCC Summer School 2022 | #TheKilogram - PTB DCC Summer School 2022 | #TheKilogram">
            <a:hlinkClick r:id="rId6"/>
            <a:extLst>
              <a:ext uri="{FF2B5EF4-FFF2-40B4-BE49-F238E27FC236}">
                <a16:creationId xmlns:a16="http://schemas.microsoft.com/office/drawing/2014/main" id="{3B6153BE-CA01-7EF3-239C-C4265B08E13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66866" y="1492696"/>
            <a:ext cx="3275208" cy="2455979"/>
          </a:xfrm>
          <a:prstGeom prst="rect">
            <a:avLst/>
          </a:prstGeom>
          <a:ln>
            <a:solidFill>
              <a:schemeClr val="tx1"/>
            </a:solid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4" descr="Abbildung 3: &#10;Datenformat ,,Atom“ im D-SI und deren Referenz auf die Programmzeilen (siehe Tabelle 1); blau dargestellt sind die optionalen Angaben im XML-Code.&#10;">
            <a:hlinkClick r:id="rId8"/>
            <a:extLst>
              <a:ext uri="{FF2B5EF4-FFF2-40B4-BE49-F238E27FC236}">
                <a16:creationId xmlns:a16="http://schemas.microsoft.com/office/drawing/2014/main" id="{AC2B5D9B-6F66-A950-7CC6-B9C2184D4A7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82516" y="4201662"/>
            <a:ext cx="4243907" cy="2010273"/>
          </a:xfrm>
          <a:prstGeom prst="rect">
            <a:avLst/>
          </a:prstGeom>
          <a:ln>
            <a:solidFill>
              <a:schemeClr val="tx1"/>
            </a:solidFill>
          </a:ln>
          <a:effectLst>
            <a:outerShdw blurRad="1016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128977"/>
      </p:ext>
    </p:extLst>
  </p:cSld>
  <p:clrMapOvr>
    <a:masterClrMapping/>
  </p:clrMapOvr>
</p:sld>
</file>

<file path=ppt/theme/theme1.xml><?xml version="1.0" encoding="utf-8"?>
<a:theme xmlns:a="http://schemas.openxmlformats.org/drawingml/2006/main" name="[2023] ONEPDM Mast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mm-Folienmaster-Design-2018_Neu" id="{5C4776B2-0D27-47A4-93C9-98AF9A6A3B29}" vid="{EAD37E64-98E6-40DB-B3E2-818140BC9509}"/>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df6a8b5-dd69-45d1-ac8c-bc9ed35a130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A30839074356B04B94A3064738043E3B" ma:contentTypeVersion="18" ma:contentTypeDescription="Ein neues Dokument erstellen." ma:contentTypeScope="" ma:versionID="d02d480811d5fe74f069ec284870a4bf">
  <xsd:schema xmlns:xsd="http://www.w3.org/2001/XMLSchema" xmlns:xs="http://www.w3.org/2001/XMLSchema" xmlns:p="http://schemas.microsoft.com/office/2006/metadata/properties" xmlns:ns3="c386d7f4-bb4b-459b-85c7-a9eea548209c" xmlns:ns4="8df6a8b5-dd69-45d1-ac8c-bc9ed35a1300" targetNamespace="http://schemas.microsoft.com/office/2006/metadata/properties" ma:root="true" ma:fieldsID="7c9f1d7ec8300f1b24496703dc24b43e" ns3:_="" ns4:_="">
    <xsd:import namespace="c386d7f4-bb4b-459b-85c7-a9eea548209c"/>
    <xsd:import namespace="8df6a8b5-dd69-45d1-ac8c-bc9ed35a130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_activity" minOccurs="0"/>
                <xsd:element ref="ns4:MediaServiceSearchProperties" minOccurs="0"/>
                <xsd:element ref="ns4:MediaServiceObjectDetectorVersion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86d7f4-bb4b-459b-85c7-a9eea548209c"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f6a8b5-dd69-45d1-ac8c-bc9ed35a130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E15E3B-CD72-4760-9DFC-FA4AE13A19F8}">
  <ds:schemaRefs>
    <ds:schemaRef ds:uri="http://schemas.microsoft.com/office/2006/documentManagement/types"/>
    <ds:schemaRef ds:uri="http://purl.org/dc/elements/1.1/"/>
    <ds:schemaRef ds:uri="http://schemas.microsoft.com/office/2006/metadata/properties"/>
    <ds:schemaRef ds:uri="c386d7f4-bb4b-459b-85c7-a9eea548209c"/>
    <ds:schemaRef ds:uri="http://schemas.openxmlformats.org/package/2006/metadata/core-properties"/>
    <ds:schemaRef ds:uri="http://purl.org/dc/terms/"/>
    <ds:schemaRef ds:uri="http://schemas.microsoft.com/office/infopath/2007/PartnerControls"/>
    <ds:schemaRef ds:uri="8df6a8b5-dd69-45d1-ac8c-bc9ed35a1300"/>
    <ds:schemaRef ds:uri="http://www.w3.org/XML/1998/namespace"/>
    <ds:schemaRef ds:uri="http://purl.org/dc/dcmitype/"/>
  </ds:schemaRefs>
</ds:datastoreItem>
</file>

<file path=customXml/itemProps2.xml><?xml version="1.0" encoding="utf-8"?>
<ds:datastoreItem xmlns:ds="http://schemas.openxmlformats.org/officeDocument/2006/customXml" ds:itemID="{C623FEB6-1B7F-4985-B374-7E36A4A56F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86d7f4-bb4b-459b-85c7-a9eea548209c"/>
    <ds:schemaRef ds:uri="8df6a8b5-dd69-45d1-ac8c-bc9ed35a13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773F31-B8F3-4DF4-A433-794EDDF00E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4997</Words>
  <Application>Microsoft Office PowerPoint</Application>
  <PresentationFormat>Breitbild</PresentationFormat>
  <Paragraphs>388</Paragraphs>
  <Slides>60</Slides>
  <Notes>20</Notes>
  <HiddenSlides>0</HiddenSlides>
  <MMClips>0</MMClips>
  <ScaleCrop>false</ScaleCrop>
  <HeadingPairs>
    <vt:vector size="8" baseType="variant">
      <vt:variant>
        <vt:lpstr>Verwendete Schriftarten</vt:lpstr>
      </vt:variant>
      <vt:variant>
        <vt:i4>12</vt:i4>
      </vt:variant>
      <vt:variant>
        <vt:lpstr>Design</vt:lpstr>
      </vt:variant>
      <vt:variant>
        <vt:i4>1</vt:i4>
      </vt:variant>
      <vt:variant>
        <vt:lpstr>Eingebettete OLE-Server</vt:lpstr>
      </vt:variant>
      <vt:variant>
        <vt:i4>0</vt:i4>
      </vt:variant>
      <vt:variant>
        <vt:lpstr>Folientitel</vt:lpstr>
      </vt:variant>
      <vt:variant>
        <vt:i4>60</vt:i4>
      </vt:variant>
    </vt:vector>
  </HeadingPairs>
  <TitlesOfParts>
    <vt:vector size="73" baseType="lpstr">
      <vt:lpstr>-apple-system</vt:lpstr>
      <vt:lpstr>Arial</vt:lpstr>
      <vt:lpstr>Arial</vt:lpstr>
      <vt:lpstr>Calibri</vt:lpstr>
      <vt:lpstr>Courier New</vt:lpstr>
      <vt:lpstr>DINWeb</vt:lpstr>
      <vt:lpstr>Lato</vt:lpstr>
      <vt:lpstr>Noto Sans</vt:lpstr>
      <vt:lpstr>Noto Sans ExtCond</vt:lpstr>
      <vt:lpstr>Roboto</vt:lpstr>
      <vt:lpstr>Segoe UI Black</vt:lpstr>
      <vt:lpstr>var(--font-korb)</vt:lpstr>
      <vt:lpstr>[2023] ONEPDM Master Slides</vt:lpstr>
      <vt:lpstr>PowerPoint-Präsentation</vt:lpstr>
      <vt:lpstr>PowerPoint-Präsentation</vt:lpstr>
      <vt:lpstr>10. Thüringer Umwelttag </vt:lpstr>
      <vt:lpstr>10. Thüringer Umwelttag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Fragen?</vt:lpstr>
      <vt:lpstr>Anhang.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Hofmann</dc:creator>
  <cp:keywords>ONEPDM;DNP4.0;DPP4.0;DCC4.0</cp:keywords>
  <cp:lastModifiedBy>Michael Hofmann | cdmm GmbH JENA</cp:lastModifiedBy>
  <cp:revision>226</cp:revision>
  <cp:lastPrinted>2024-02-20T06:02:42Z</cp:lastPrinted>
  <dcterms:modified xsi:type="dcterms:W3CDTF">2025-01-05T11:47:58Z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xd_Signature">
    <vt:bool>false</vt:bool>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MediaServiceImageTags">
    <vt:lpwstr/>
  </property>
  <property fmtid="{D5CDD505-2E9C-101B-9397-08002B2CF9AE}" pid="8" name="ContentTypeId">
    <vt:lpwstr>0x010100A30839074356B04B94A3064738043E3B</vt:lpwstr>
  </property>
</Properties>
</file>